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74" r:id="rId4"/>
    <p:sldId id="275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7" r:id="rId14"/>
    <p:sldId id="267" r:id="rId15"/>
    <p:sldId id="268" r:id="rId16"/>
    <p:sldId id="269" r:id="rId17"/>
    <p:sldId id="270" r:id="rId18"/>
    <p:sldId id="271" r:id="rId19"/>
    <p:sldId id="272" r:id="rId20"/>
    <p:sldId id="278" r:id="rId21"/>
    <p:sldId id="279" r:id="rId22"/>
    <p:sldId id="276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veat" panose="020B0604020202020204" charset="0"/>
      <p:regular r:id="rId29"/>
      <p:bold r:id="rId30"/>
    </p:embeddedFont>
    <p:embeddedFont>
      <p:font typeface="Copperplate Gothic Light" panose="020E0507020206020404" pitchFamily="34" charset="0"/>
      <p:regular r:id="rId31"/>
    </p:embeddedFont>
    <p:embeddedFont>
      <p:font typeface="Lato" panose="020B0604020202020204" charset="0"/>
      <p:regular r:id="rId32"/>
      <p:bold r:id="rId33"/>
      <p:italic r:id="rId34"/>
      <p:boldItalic r:id="rId35"/>
    </p:embeddedFont>
    <p:embeddedFont>
      <p:font typeface="Maven Pro" panose="020B0604020202020204" charset="0"/>
      <p:regular r:id="rId36"/>
      <p:bold r:id="rId37"/>
    </p:embeddedFont>
    <p:embeddedFont>
      <p:font typeface="Playfair Display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C70"/>
    <a:srgbClr val="B6D7A8"/>
    <a:srgbClr val="A2C4C9"/>
    <a:srgbClr val="FFE5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E95A24-BDA9-41B5-883D-42EC3E518CF7}">
  <a:tblStyle styleId="{4BE95A24-BDA9-41B5-883D-42EC3E518C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336" y="1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://www.midge.xyz/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://www.midge.xyz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1C2CC3-D61C-46CC-A335-1582E0DC294A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8D25DE4-A39C-4950-A2F1-893216C6D673}">
      <dgm:prSet/>
      <dgm:spPr>
        <a:ln>
          <a:solidFill>
            <a:schemeClr val="bg1"/>
          </a:solidFill>
        </a:ln>
      </dgm:spPr>
      <dgm:t>
        <a:bodyPr/>
        <a:lstStyle/>
        <a:p>
          <a:r>
            <a:rPr lang="it-IT" b="0" i="0" dirty="0">
              <a:hlinkClick xmlns:r="http://schemas.openxmlformats.org/officeDocument/2006/relationships" r:id="rId1"/>
            </a:rPr>
            <a:t>http://www.midge.xyz</a:t>
          </a:r>
          <a:endParaRPr lang="it-IT" dirty="0"/>
        </a:p>
      </dgm:t>
    </dgm:pt>
    <dgm:pt modelId="{37C38228-940B-4A03-8588-3931B9F24257}" type="parTrans" cxnId="{2EE6CE63-C8BE-4B21-8EFC-08FE8BB056A9}">
      <dgm:prSet/>
      <dgm:spPr/>
      <dgm:t>
        <a:bodyPr/>
        <a:lstStyle/>
        <a:p>
          <a:endParaRPr lang="it-IT"/>
        </a:p>
      </dgm:t>
    </dgm:pt>
    <dgm:pt modelId="{C5E08A38-3AD8-47F7-A2E4-B13C6069A415}" type="sibTrans" cxnId="{2EE6CE63-C8BE-4B21-8EFC-08FE8BB056A9}">
      <dgm:prSet/>
      <dgm:spPr/>
      <dgm:t>
        <a:bodyPr/>
        <a:lstStyle/>
        <a:p>
          <a:endParaRPr lang="it-IT"/>
        </a:p>
      </dgm:t>
    </dgm:pt>
    <dgm:pt modelId="{AC665819-A194-4693-B315-5AD3832C94C7}" type="pres">
      <dgm:prSet presAssocID="{871C2CC3-D61C-46CC-A335-1582E0DC294A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FEA45888-6941-43FA-924C-E8E45C24BA9D}" type="pres">
      <dgm:prSet presAssocID="{C8D25DE4-A39C-4950-A2F1-893216C6D673}" presName="circle1" presStyleLbl="node1" presStyleIdx="0" presStyleCnt="1"/>
      <dgm:spPr>
        <a:solidFill>
          <a:srgbClr val="00B050"/>
        </a:solidFill>
      </dgm:spPr>
    </dgm:pt>
    <dgm:pt modelId="{23DF9246-0B27-4695-999E-7E5FBC09711E}" type="pres">
      <dgm:prSet presAssocID="{C8D25DE4-A39C-4950-A2F1-893216C6D673}" presName="space" presStyleCnt="0"/>
      <dgm:spPr/>
    </dgm:pt>
    <dgm:pt modelId="{4922A163-2FB6-4D16-B13A-500FCA404A5C}" type="pres">
      <dgm:prSet presAssocID="{C8D25DE4-A39C-4950-A2F1-893216C6D673}" presName="rect1" presStyleLbl="alignAcc1" presStyleIdx="0" presStyleCnt="1" custLinFactNeighborX="-361" custLinFactNeighborY="2504"/>
      <dgm:spPr/>
    </dgm:pt>
    <dgm:pt modelId="{AC45F121-8D70-469E-8412-DBDDED05F54E}" type="pres">
      <dgm:prSet presAssocID="{C8D25DE4-A39C-4950-A2F1-893216C6D673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3D6C7A0C-2355-4B47-B52B-51FCB63C2D58}" type="presOf" srcId="{871C2CC3-D61C-46CC-A335-1582E0DC294A}" destId="{AC665819-A194-4693-B315-5AD3832C94C7}" srcOrd="0" destOrd="0" presId="urn:microsoft.com/office/officeart/2005/8/layout/target3"/>
    <dgm:cxn modelId="{2EE6CE63-C8BE-4B21-8EFC-08FE8BB056A9}" srcId="{871C2CC3-D61C-46CC-A335-1582E0DC294A}" destId="{C8D25DE4-A39C-4950-A2F1-893216C6D673}" srcOrd="0" destOrd="0" parTransId="{37C38228-940B-4A03-8588-3931B9F24257}" sibTransId="{C5E08A38-3AD8-47F7-A2E4-B13C6069A415}"/>
    <dgm:cxn modelId="{23F88468-F305-4601-8CF5-B9DAF41C2A4A}" type="presOf" srcId="{C8D25DE4-A39C-4950-A2F1-893216C6D673}" destId="{AC45F121-8D70-469E-8412-DBDDED05F54E}" srcOrd="1" destOrd="0" presId="urn:microsoft.com/office/officeart/2005/8/layout/target3"/>
    <dgm:cxn modelId="{B4065FE7-E8AE-483C-AF28-D2F976BD868D}" type="presOf" srcId="{C8D25DE4-A39C-4950-A2F1-893216C6D673}" destId="{4922A163-2FB6-4D16-B13A-500FCA404A5C}" srcOrd="0" destOrd="0" presId="urn:microsoft.com/office/officeart/2005/8/layout/target3"/>
    <dgm:cxn modelId="{8AED39AE-7A1C-4AE8-902D-B3F0F2758F04}" type="presParOf" srcId="{AC665819-A194-4693-B315-5AD3832C94C7}" destId="{FEA45888-6941-43FA-924C-E8E45C24BA9D}" srcOrd="0" destOrd="0" presId="urn:microsoft.com/office/officeart/2005/8/layout/target3"/>
    <dgm:cxn modelId="{51FE7D2C-3643-4B8C-80FF-2D2B5A06A416}" type="presParOf" srcId="{AC665819-A194-4693-B315-5AD3832C94C7}" destId="{23DF9246-0B27-4695-999E-7E5FBC09711E}" srcOrd="1" destOrd="0" presId="urn:microsoft.com/office/officeart/2005/8/layout/target3"/>
    <dgm:cxn modelId="{B118F315-9733-4CE5-8809-8EAE405BD052}" type="presParOf" srcId="{AC665819-A194-4693-B315-5AD3832C94C7}" destId="{4922A163-2FB6-4D16-B13A-500FCA404A5C}" srcOrd="2" destOrd="0" presId="urn:microsoft.com/office/officeart/2005/8/layout/target3"/>
    <dgm:cxn modelId="{3531F928-80D7-472A-A861-1C585242B3DF}" type="presParOf" srcId="{AC665819-A194-4693-B315-5AD3832C94C7}" destId="{AC45F121-8D70-469E-8412-DBDDED05F54E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A45888-6941-43FA-924C-E8E45C24BA9D}">
      <dsp:nvSpPr>
        <dsp:cNvPr id="0" name=""/>
        <dsp:cNvSpPr/>
      </dsp:nvSpPr>
      <dsp:spPr>
        <a:xfrm>
          <a:off x="0" y="0"/>
          <a:ext cx="800218" cy="800218"/>
        </a:xfrm>
        <a:prstGeom prst="pie">
          <a:avLst>
            <a:gd name="adj1" fmla="val 5400000"/>
            <a:gd name="adj2" fmla="val 16200000"/>
          </a:avLst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22A163-2FB6-4D16-B13A-500FCA404A5C}">
      <dsp:nvSpPr>
        <dsp:cNvPr id="0" name=""/>
        <dsp:cNvSpPr/>
      </dsp:nvSpPr>
      <dsp:spPr>
        <a:xfrm>
          <a:off x="385948" y="0"/>
          <a:ext cx="3922642" cy="80021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b="0" i="0" kern="1200" dirty="0">
              <a:hlinkClick xmlns:r="http://schemas.openxmlformats.org/officeDocument/2006/relationships" r:id="rId1"/>
            </a:rPr>
            <a:t>http://www.midge.xyz</a:t>
          </a:r>
          <a:endParaRPr lang="it-IT" sz="2300" kern="1200" dirty="0"/>
        </a:p>
      </dsp:txBody>
      <dsp:txXfrm>
        <a:off x="385948" y="0"/>
        <a:ext cx="3922642" cy="8002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381409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63691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4372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127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96582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5579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6074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60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438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743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548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0687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0571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9029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52731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362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Shape 59"/>
          <p:cNvGrpSpPr/>
          <p:nvPr/>
        </p:nvGrpSpPr>
        <p:grpSpPr>
          <a:xfrm>
            <a:off x="2746050" y="745800"/>
            <a:ext cx="3651900" cy="3651900"/>
            <a:chOff x="2746050" y="745800"/>
            <a:chExt cx="3651900" cy="3651900"/>
          </a:xfrm>
        </p:grpSpPr>
        <p:sp>
          <p:nvSpPr>
            <p:cNvPr id="60" name="Shape 60"/>
            <p:cNvSpPr/>
            <p:nvPr/>
          </p:nvSpPr>
          <p:spPr>
            <a:xfrm>
              <a:off x="2746050" y="745800"/>
              <a:ext cx="3651900" cy="3651900"/>
            </a:xfrm>
            <a:prstGeom prst="rect">
              <a:avLst/>
            </a:prstGeom>
            <a:solidFill>
              <a:srgbClr val="000000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5400000">
              <a:off x="2746050" y="745800"/>
              <a:ext cx="1920600" cy="19206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2394450" y="2688825"/>
            <a:ext cx="4355100" cy="10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it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Bassan Davide</a:t>
            </a:r>
            <a:endParaRPr i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" sz="11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2017-2018</a:t>
            </a:r>
            <a:endParaRPr sz="1100" i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2154000" y="2076638"/>
            <a:ext cx="4836000" cy="9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 b="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Midge</a:t>
            </a:r>
            <a:r>
              <a:rPr lang="it" sz="4800" b="0" dirty="0">
                <a:solidFill>
                  <a:srgbClr val="346C70"/>
                </a:solidFill>
                <a:latin typeface="Calibri"/>
                <a:ea typeface="Calibri"/>
                <a:cs typeface="Calibri"/>
                <a:sym typeface="Calibri"/>
              </a:rPr>
              <a:t>.xyz</a:t>
            </a:r>
            <a:endParaRPr sz="4800" b="0" dirty="0">
              <a:solidFill>
                <a:srgbClr val="346C7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Shape 64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311700" y="28287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it" sz="3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#CHAT </a:t>
            </a:r>
            <a:r>
              <a:rPr lang="it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QUERY</a:t>
            </a:r>
            <a:endParaRPr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Shape 154"/>
          <p:cNvSpPr/>
          <p:nvPr/>
        </p:nvSpPr>
        <p:spPr>
          <a:xfrm>
            <a:off x="1427500" y="2231850"/>
            <a:ext cx="810300" cy="810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ADMIN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" name="Shape 155"/>
          <p:cNvCxnSpPr/>
          <p:nvPr/>
        </p:nvCxnSpPr>
        <p:spPr>
          <a:xfrm rot="10800000" flipH="1">
            <a:off x="2523300" y="2231850"/>
            <a:ext cx="4097400" cy="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6" name="Shape 156"/>
          <p:cNvSpPr/>
          <p:nvPr/>
        </p:nvSpPr>
        <p:spPr>
          <a:xfrm>
            <a:off x="6906200" y="1913850"/>
            <a:ext cx="1446300" cy="1446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SERVER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7" name="Shape 157"/>
          <p:cNvCxnSpPr/>
          <p:nvPr/>
        </p:nvCxnSpPr>
        <p:spPr>
          <a:xfrm rot="10800000" flipH="1">
            <a:off x="2576250" y="2985825"/>
            <a:ext cx="4097400" cy="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158" name="Shape 158"/>
          <p:cNvSpPr txBox="1"/>
          <p:nvPr/>
        </p:nvSpPr>
        <p:spPr>
          <a:xfrm>
            <a:off x="3775500" y="1816688"/>
            <a:ext cx="15930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send(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‘/Player.list’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Shape 159"/>
          <p:cNvSpPr txBox="1"/>
          <p:nvPr/>
        </p:nvSpPr>
        <p:spPr>
          <a:xfrm>
            <a:off x="4001550" y="3042150"/>
            <a:ext cx="11409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return(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442175" y="22587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  <a:spcAft>
                <a:spcPts val="1600"/>
              </a:spcAft>
            </a:pPr>
            <a:r>
              <a:rPr lang="it" sz="3600" dirty="0">
                <a:solidFill>
                  <a:srgbClr val="B6D7A8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DEFINE</a:t>
            </a:r>
            <a:r>
              <a:rPr lang="it" sz="3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3600" dirty="0">
                <a:solidFill>
                  <a:srgbClr val="B6D7A8"/>
                </a:solidFill>
                <a:latin typeface="Calibri"/>
                <a:ea typeface="Calibri"/>
                <a:cs typeface="Calibri"/>
                <a:sym typeface="Calibri"/>
              </a:rPr>
              <a:t>GAMEPLAY</a:t>
            </a:r>
            <a:endParaRPr dirty="0"/>
          </a:p>
        </p:txBody>
      </p:sp>
      <p:sp>
        <p:nvSpPr>
          <p:cNvPr id="4" name="Shape 232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/>
        </p:nvSpPr>
        <p:spPr>
          <a:xfrm>
            <a:off x="2581775" y="1310725"/>
            <a:ext cx="3977100" cy="10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600" b="1" dirty="0">
                <a:solidFill>
                  <a:srgbClr val="B6D7A8"/>
                </a:solidFill>
                <a:latin typeface="Calibri"/>
                <a:ea typeface="Calibri"/>
                <a:cs typeface="Calibri"/>
                <a:sym typeface="Calibri"/>
              </a:rPr>
              <a:t>ROTATE</a:t>
            </a:r>
            <a:endParaRPr sz="3600" b="1" dirty="0">
              <a:solidFill>
                <a:srgbClr val="B6D7A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1" name="Shape 171"/>
          <p:cNvGrpSpPr/>
          <p:nvPr/>
        </p:nvGrpSpPr>
        <p:grpSpPr>
          <a:xfrm>
            <a:off x="3981875" y="2330450"/>
            <a:ext cx="1176900" cy="1176900"/>
            <a:chOff x="3981875" y="2330450"/>
            <a:chExt cx="1176900" cy="1176900"/>
          </a:xfrm>
        </p:grpSpPr>
        <p:sp>
          <p:nvSpPr>
            <p:cNvPr id="172" name="Shape 172"/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Shape 232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821275" y="2153199"/>
            <a:ext cx="161432" cy="282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" name="Shape 181"/>
          <p:cNvCxnSpPr/>
          <p:nvPr/>
        </p:nvCxnSpPr>
        <p:spPr>
          <a:xfrm>
            <a:off x="1278400" y="951950"/>
            <a:ext cx="0" cy="3328500"/>
          </a:xfrm>
          <a:prstGeom prst="straightConnector1">
            <a:avLst/>
          </a:prstGeom>
          <a:noFill/>
          <a:ln w="38100" cap="flat" cmpd="sng">
            <a:solidFill>
              <a:srgbClr val="B6D7A8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182" name="Shape 182"/>
          <p:cNvCxnSpPr>
            <a:cxnSpLocks/>
          </p:cNvCxnSpPr>
          <p:nvPr/>
        </p:nvCxnSpPr>
        <p:spPr>
          <a:xfrm rot="5400000">
            <a:off x="2816525" y="2518100"/>
            <a:ext cx="0" cy="3328500"/>
          </a:xfrm>
          <a:prstGeom prst="straightConnector1">
            <a:avLst/>
          </a:prstGeom>
          <a:noFill/>
          <a:ln w="38100" cap="flat" cmpd="sng">
            <a:solidFill>
              <a:srgbClr val="B6D7A8"/>
            </a:solidFill>
            <a:prstDash val="solid"/>
            <a:round/>
            <a:headEnd type="stealth" w="med" len="med"/>
            <a:tailEnd type="none" w="med" len="med"/>
          </a:ln>
        </p:spPr>
      </p:cxnSp>
      <p:sp>
        <p:nvSpPr>
          <p:cNvPr id="183" name="Shape 183"/>
          <p:cNvSpPr/>
          <p:nvPr/>
        </p:nvSpPr>
        <p:spPr>
          <a:xfrm rot="21598847">
            <a:off x="1288323" y="2854935"/>
            <a:ext cx="1298128" cy="1298128"/>
          </a:xfrm>
          <a:prstGeom prst="rect">
            <a:avLst/>
          </a:prstGeom>
          <a:solidFill>
            <a:srgbClr val="000000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Shape 185"/>
          <p:cNvSpPr txBox="1"/>
          <p:nvPr/>
        </p:nvSpPr>
        <p:spPr>
          <a:xfrm>
            <a:off x="857800" y="748995"/>
            <a:ext cx="3435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x</a:t>
            </a:r>
            <a:endParaRPr sz="3000" dirty="0">
              <a:solidFill>
                <a:srgbClr val="B6D7A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86" name="Shape 186"/>
          <p:cNvSpPr txBox="1"/>
          <p:nvPr/>
        </p:nvSpPr>
        <p:spPr>
          <a:xfrm>
            <a:off x="4119254" y="4149177"/>
            <a:ext cx="3435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y</a:t>
            </a:r>
            <a:endParaRPr sz="3000" dirty="0">
              <a:solidFill>
                <a:srgbClr val="B6D7A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87" name="Shape 187"/>
          <p:cNvSpPr txBox="1"/>
          <p:nvPr/>
        </p:nvSpPr>
        <p:spPr>
          <a:xfrm>
            <a:off x="857800" y="4038850"/>
            <a:ext cx="343500" cy="6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0</a:t>
            </a:r>
            <a:endParaRPr sz="3000" dirty="0">
              <a:solidFill>
                <a:srgbClr val="B6D7A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cxnSp>
        <p:nvCxnSpPr>
          <p:cNvPr id="196" name="Shape 196"/>
          <p:cNvCxnSpPr>
            <a:cxnSpLocks/>
          </p:cNvCxnSpPr>
          <p:nvPr/>
        </p:nvCxnSpPr>
        <p:spPr>
          <a:xfrm flipV="1">
            <a:off x="1937388" y="2484964"/>
            <a:ext cx="1883887" cy="1018696"/>
          </a:xfrm>
          <a:prstGeom prst="straightConnector1">
            <a:avLst/>
          </a:prstGeom>
          <a:ln w="28575"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0" name="Shape 200"/>
          <p:cNvSpPr txBox="1"/>
          <p:nvPr/>
        </p:nvSpPr>
        <p:spPr>
          <a:xfrm>
            <a:off x="3301614" y="666017"/>
            <a:ext cx="5532496" cy="523075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sz="2400" b="1" dirty="0" err="1">
                <a:solidFill>
                  <a:srgbClr val="346C70"/>
                </a:solidFill>
                <a:latin typeface="Caveat" panose="020B0604020202020204" charset="0"/>
              </a:rPr>
              <a:t>atan</a:t>
            </a:r>
            <a:r>
              <a:rPr lang="it-IT" sz="2400" b="1" dirty="0">
                <a:solidFill>
                  <a:srgbClr val="346C70"/>
                </a:solidFill>
                <a:latin typeface="Caveat" panose="020B0604020202020204" charset="0"/>
              </a:rPr>
              <a:t>((</a:t>
            </a:r>
            <a:r>
              <a:rPr lang="it-IT" sz="2400" b="1" dirty="0" err="1">
                <a:solidFill>
                  <a:srgbClr val="346C70"/>
                </a:solidFill>
                <a:latin typeface="Caveat" panose="020B0604020202020204" charset="0"/>
              </a:rPr>
              <a:t>midge.x</a:t>
            </a:r>
            <a:r>
              <a:rPr lang="it-IT" sz="2400" b="1" dirty="0">
                <a:solidFill>
                  <a:srgbClr val="346C70"/>
                </a:solidFill>
                <a:latin typeface="Caveat" panose="020B0604020202020204" charset="0"/>
              </a:rPr>
              <a:t> – </a:t>
            </a:r>
            <a:r>
              <a:rPr lang="it-IT" sz="2400" b="1" dirty="0" err="1">
                <a:solidFill>
                  <a:srgbClr val="346C70"/>
                </a:solidFill>
                <a:latin typeface="Caveat" panose="020B0604020202020204" charset="0"/>
              </a:rPr>
              <a:t>mouse.x</a:t>
            </a:r>
            <a:r>
              <a:rPr lang="it-IT" sz="2400" b="1" dirty="0">
                <a:solidFill>
                  <a:srgbClr val="346C70"/>
                </a:solidFill>
                <a:latin typeface="Caveat" panose="020B0604020202020204" charset="0"/>
              </a:rPr>
              <a:t>) / (</a:t>
            </a:r>
            <a:r>
              <a:rPr lang="it-IT" sz="2400" b="1" dirty="0" err="1">
                <a:solidFill>
                  <a:srgbClr val="346C70"/>
                </a:solidFill>
                <a:latin typeface="Caveat" panose="020B0604020202020204" charset="0"/>
              </a:rPr>
              <a:t>midge.y</a:t>
            </a:r>
            <a:r>
              <a:rPr lang="it-IT" sz="2400" b="1" dirty="0">
                <a:solidFill>
                  <a:srgbClr val="346C70"/>
                </a:solidFill>
                <a:latin typeface="Caveat" panose="020B0604020202020204" charset="0"/>
              </a:rPr>
              <a:t> – </a:t>
            </a:r>
            <a:r>
              <a:rPr lang="it-IT" sz="2400" b="1" dirty="0" err="1">
                <a:solidFill>
                  <a:srgbClr val="346C70"/>
                </a:solidFill>
                <a:latin typeface="Caveat" panose="020B0604020202020204" charset="0"/>
              </a:rPr>
              <a:t>mouse.y</a:t>
            </a:r>
            <a:r>
              <a:rPr lang="it-IT" sz="2400" b="1" dirty="0">
                <a:solidFill>
                  <a:srgbClr val="346C70"/>
                </a:solidFill>
                <a:latin typeface="Caveat" panose="020B0604020202020204" charset="0"/>
              </a:rPr>
              <a:t>))</a:t>
            </a:r>
            <a:endParaRPr sz="2400" b="1" dirty="0">
              <a:solidFill>
                <a:srgbClr val="346C70"/>
              </a:solidFill>
              <a:latin typeface="Caveat" panose="020B0604020202020204" charset="0"/>
            </a:endParaRPr>
          </a:p>
        </p:txBody>
      </p:sp>
      <p:sp>
        <p:nvSpPr>
          <p:cNvPr id="25" name="Shape 232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" name="Shape 196">
            <a:extLst>
              <a:ext uri="{FF2B5EF4-FFF2-40B4-BE49-F238E27FC236}">
                <a16:creationId xmlns:a16="http://schemas.microsoft.com/office/drawing/2014/main" id="{E984D002-0A6A-453A-8AB5-BD99B0A8B780}"/>
              </a:ext>
            </a:extLst>
          </p:cNvPr>
          <p:cNvCxnSpPr>
            <a:cxnSpLocks/>
          </p:cNvCxnSpPr>
          <p:nvPr/>
        </p:nvCxnSpPr>
        <p:spPr>
          <a:xfrm>
            <a:off x="1937388" y="3504334"/>
            <a:ext cx="1883887" cy="0"/>
          </a:xfrm>
          <a:prstGeom prst="straightConnector1">
            <a:avLst/>
          </a:prstGeom>
          <a:ln w="28575">
            <a:headEnd type="oval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36D91AE4-8E75-4D03-A726-12F1343B15A3}"/>
              </a:ext>
            </a:extLst>
          </p:cNvPr>
          <p:cNvCxnSpPr>
            <a:cxnSpLocks/>
          </p:cNvCxnSpPr>
          <p:nvPr/>
        </p:nvCxnSpPr>
        <p:spPr>
          <a:xfrm>
            <a:off x="3821275" y="2466975"/>
            <a:ext cx="0" cy="105489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Shape 208">
            <a:extLst>
              <a:ext uri="{FF2B5EF4-FFF2-40B4-BE49-F238E27FC236}">
                <a16:creationId xmlns:a16="http://schemas.microsoft.com/office/drawing/2014/main" id="{447F2AE3-1266-4D27-BA62-151AC926EA93}"/>
              </a:ext>
            </a:extLst>
          </p:cNvPr>
          <p:cNvSpPr/>
          <p:nvPr/>
        </p:nvSpPr>
        <p:spPr>
          <a:xfrm rot="5400000">
            <a:off x="1300677" y="2864900"/>
            <a:ext cx="623700" cy="623700"/>
          </a:xfrm>
          <a:prstGeom prst="rtTriangle">
            <a:avLst/>
          </a:prstGeom>
          <a:solidFill>
            <a:srgbClr val="F3F3F3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Arco 17">
            <a:extLst>
              <a:ext uri="{FF2B5EF4-FFF2-40B4-BE49-F238E27FC236}">
                <a16:creationId xmlns:a16="http://schemas.microsoft.com/office/drawing/2014/main" id="{C6CA3537-9227-44C0-A080-C8804C9EC4E0}"/>
              </a:ext>
            </a:extLst>
          </p:cNvPr>
          <p:cNvSpPr/>
          <p:nvPr/>
        </p:nvSpPr>
        <p:spPr>
          <a:xfrm rot="4613456">
            <a:off x="1293082" y="2999295"/>
            <a:ext cx="914400" cy="914400"/>
          </a:xfrm>
          <a:prstGeom prst="arc">
            <a:avLst>
              <a:gd name="adj1" fmla="val 16348038"/>
              <a:gd name="adj2" fmla="val 17301927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9D6D0632-DEBE-462E-BD55-C187259B9B4F}"/>
              </a:ext>
            </a:extLst>
          </p:cNvPr>
          <p:cNvSpPr/>
          <p:nvPr/>
        </p:nvSpPr>
        <p:spPr>
          <a:xfrm>
            <a:off x="2174913" y="3238497"/>
            <a:ext cx="2872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i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pperplate Gothic Light" panose="020E0507020206020404" pitchFamily="34" charset="0"/>
                <a:ea typeface="Caveat"/>
                <a:cs typeface="Caveat"/>
                <a:sym typeface="Caveat"/>
              </a:rPr>
              <a:t>α</a:t>
            </a:r>
            <a:endParaRPr lang="it-IT" i="1" dirty="0">
              <a:solidFill>
                <a:schemeClr val="accent4">
                  <a:lumMod val="60000"/>
                  <a:lumOff val="40000"/>
                </a:schemeClr>
              </a:solidFill>
              <a:latin typeface="Copperplate Gothic Light" panose="020E0507020206020404" pitchFamily="34" charset="0"/>
            </a:endParaRPr>
          </a:p>
        </p:txBody>
      </p:sp>
      <p:sp>
        <p:nvSpPr>
          <p:cNvPr id="61" name="Shape 199">
            <a:extLst>
              <a:ext uri="{FF2B5EF4-FFF2-40B4-BE49-F238E27FC236}">
                <a16:creationId xmlns:a16="http://schemas.microsoft.com/office/drawing/2014/main" id="{55DB2AAB-5A7C-4B93-AB44-0E33EE7FEECB}"/>
              </a:ext>
            </a:extLst>
          </p:cNvPr>
          <p:cNvSpPr txBox="1"/>
          <p:nvPr/>
        </p:nvSpPr>
        <p:spPr>
          <a:xfrm rot="-688086">
            <a:off x="5012143" y="1424724"/>
            <a:ext cx="511512" cy="903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5900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{</a:t>
            </a:r>
            <a:endParaRPr sz="5900" dirty="0">
              <a:solidFill>
                <a:srgbClr val="B6D7A8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62" name="Shape 200">
            <a:extLst>
              <a:ext uri="{FF2B5EF4-FFF2-40B4-BE49-F238E27FC236}">
                <a16:creationId xmlns:a16="http://schemas.microsoft.com/office/drawing/2014/main" id="{8EBA9FE2-CA27-435B-89DF-A55E2CD93801}"/>
              </a:ext>
            </a:extLst>
          </p:cNvPr>
          <p:cNvSpPr txBox="1"/>
          <p:nvPr/>
        </p:nvSpPr>
        <p:spPr>
          <a:xfrm>
            <a:off x="5423002" y="1424628"/>
            <a:ext cx="2748945" cy="9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it-IT" sz="2400" b="1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x</a:t>
            </a:r>
            <a:r>
              <a:rPr lang="it" sz="2400" b="1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’ = x cos</a:t>
            </a:r>
            <a:r>
              <a:rPr lang="it" sz="2400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r>
              <a:rPr lang="es-ES" sz="2400" i="1" dirty="0">
                <a:solidFill>
                  <a:srgbClr val="B6D7A8"/>
                </a:solidFill>
                <a:latin typeface="Copperplate Gothic Light" panose="020E0507020206020404" pitchFamily="34" charset="0"/>
                <a:ea typeface="Caveat"/>
                <a:cs typeface="Caveat"/>
                <a:sym typeface="Caveat"/>
              </a:rPr>
              <a:t>α</a:t>
            </a:r>
            <a:r>
              <a:rPr lang="it" sz="2400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r>
              <a:rPr lang="it" sz="2400" b="1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+ y sen</a:t>
            </a:r>
            <a:r>
              <a:rPr lang="it" sz="2400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r>
              <a:rPr lang="es-ES" sz="2400" i="1" dirty="0">
                <a:solidFill>
                  <a:srgbClr val="B6D7A8"/>
                </a:solidFill>
                <a:latin typeface="Copperplate Gothic Light" panose="020E0507020206020404" pitchFamily="34" charset="0"/>
                <a:ea typeface="Caveat"/>
                <a:cs typeface="Caveat"/>
                <a:sym typeface="Caveat"/>
              </a:rPr>
              <a:t>α</a:t>
            </a:r>
            <a:endParaRPr lang="es-ES" sz="2400" i="1" dirty="0">
              <a:solidFill>
                <a:srgbClr val="B6D7A8"/>
              </a:solidFill>
              <a:latin typeface="Caveat"/>
              <a:ea typeface="Caveat"/>
              <a:cs typeface="Caveat"/>
              <a:sym typeface="Caveat"/>
            </a:endParaRPr>
          </a:p>
          <a:p>
            <a:pPr lvl="0"/>
            <a:r>
              <a:rPr lang="es-ES" sz="2400" b="1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y’ =-x sen</a:t>
            </a:r>
            <a:r>
              <a:rPr lang="es-ES" sz="2400" dirty="0">
                <a:solidFill>
                  <a:srgbClr val="B6D7A8"/>
                </a:solidFill>
                <a:latin typeface="Copperplate Gothic Light" panose="020E0507020206020404" pitchFamily="34" charset="0"/>
                <a:ea typeface="Caveat"/>
                <a:cs typeface="Caveat"/>
                <a:sym typeface="Caveat"/>
              </a:rPr>
              <a:t> </a:t>
            </a:r>
            <a:r>
              <a:rPr lang="es-ES" sz="2400" i="1" dirty="0">
                <a:solidFill>
                  <a:srgbClr val="B6D7A8"/>
                </a:solidFill>
                <a:latin typeface="Copperplate Gothic Light" panose="020E0507020206020404" pitchFamily="34" charset="0"/>
                <a:ea typeface="Caveat"/>
                <a:cs typeface="Caveat"/>
                <a:sym typeface="Caveat"/>
              </a:rPr>
              <a:t>α</a:t>
            </a:r>
            <a:r>
              <a:rPr lang="es-ES" sz="2400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r>
              <a:rPr lang="es-ES" sz="2400" b="1" dirty="0">
                <a:solidFill>
                  <a:srgbClr val="B6D7A8"/>
                </a:solidFill>
                <a:latin typeface="Caveat"/>
                <a:ea typeface="Caveat"/>
                <a:cs typeface="Caveat"/>
                <a:sym typeface="Caveat"/>
              </a:rPr>
              <a:t>+ y cos </a:t>
            </a:r>
            <a:r>
              <a:rPr lang="es-ES" sz="2400" i="1" dirty="0">
                <a:solidFill>
                  <a:srgbClr val="B6D7A8"/>
                </a:solidFill>
                <a:latin typeface="Copperplate Gothic Light" panose="020E0507020206020404" pitchFamily="34" charset="0"/>
                <a:ea typeface="Caveat"/>
                <a:cs typeface="Caveat"/>
                <a:sym typeface="Caveat"/>
              </a:rPr>
              <a:t>α</a:t>
            </a:r>
            <a:endParaRPr lang="es-ES" i="1" dirty="0">
              <a:solidFill>
                <a:srgbClr val="B6D7A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469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Shape 206"/>
          <p:cNvGrpSpPr/>
          <p:nvPr/>
        </p:nvGrpSpPr>
        <p:grpSpPr>
          <a:xfrm>
            <a:off x="3981875" y="2330450"/>
            <a:ext cx="1176900" cy="1176900"/>
            <a:chOff x="3981875" y="2330450"/>
            <a:chExt cx="1176900" cy="1176900"/>
          </a:xfrm>
        </p:grpSpPr>
        <p:sp>
          <p:nvSpPr>
            <p:cNvPr id="207" name="Shape 207"/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Shape 209"/>
          <p:cNvSpPr txBox="1"/>
          <p:nvPr/>
        </p:nvSpPr>
        <p:spPr>
          <a:xfrm>
            <a:off x="2583450" y="1310750"/>
            <a:ext cx="3977100" cy="10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600" b="1" dirty="0">
                <a:solidFill>
                  <a:srgbClr val="B6D7A8"/>
                </a:solidFill>
                <a:latin typeface="Calibri"/>
                <a:ea typeface="Calibri"/>
                <a:cs typeface="Calibri"/>
                <a:sym typeface="Calibri"/>
              </a:rPr>
              <a:t>MOVE</a:t>
            </a:r>
            <a:endParaRPr sz="3600" b="1" dirty="0">
              <a:solidFill>
                <a:srgbClr val="B6D7A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232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7.40741E-7 L 0.2599 -7.40741E-7 L 0.2599 -0.39815 L -0.32135 -0.39815 L -0.32135 0.00988 C -0.2151 0.00988 -0.10798 0.00154 -0.00173 0.00154 " pathEditMode="relative" rAng="0" ptsTypes="AAAAAA">
                                      <p:cBhvr>
                                        <p:cTn id="6" dur="5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73" y="-194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FF53476A-8B06-4FC3-AF4E-8E8CCCEB158D}"/>
              </a:ext>
            </a:extLst>
          </p:cNvPr>
          <p:cNvSpPr/>
          <p:nvPr/>
        </p:nvSpPr>
        <p:spPr>
          <a:xfrm>
            <a:off x="648546" y="643810"/>
            <a:ext cx="3957950" cy="26230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71" name="Gruppo 70">
            <a:extLst>
              <a:ext uri="{FF2B5EF4-FFF2-40B4-BE49-F238E27FC236}">
                <a16:creationId xmlns:a16="http://schemas.microsoft.com/office/drawing/2014/main" id="{26748C4C-1AFF-488C-9450-1AF31494BF80}"/>
              </a:ext>
            </a:extLst>
          </p:cNvPr>
          <p:cNvGrpSpPr/>
          <p:nvPr/>
        </p:nvGrpSpPr>
        <p:grpSpPr>
          <a:xfrm>
            <a:off x="548202" y="2716081"/>
            <a:ext cx="1068900" cy="1068900"/>
            <a:chOff x="688675" y="2361200"/>
            <a:chExt cx="1068900" cy="1068900"/>
          </a:xfrm>
        </p:grpSpPr>
        <p:sp>
          <p:nvSpPr>
            <p:cNvPr id="72" name="Shape 218">
              <a:extLst>
                <a:ext uri="{FF2B5EF4-FFF2-40B4-BE49-F238E27FC236}">
                  <a16:creationId xmlns:a16="http://schemas.microsoft.com/office/drawing/2014/main" id="{ACFA657B-1094-4C1D-922D-EABE6372054F}"/>
                </a:ext>
              </a:extLst>
            </p:cNvPr>
            <p:cNvSpPr/>
            <p:nvPr/>
          </p:nvSpPr>
          <p:spPr>
            <a:xfrm>
              <a:off x="688675" y="2361200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219">
              <a:extLst>
                <a:ext uri="{FF2B5EF4-FFF2-40B4-BE49-F238E27FC236}">
                  <a16:creationId xmlns:a16="http://schemas.microsoft.com/office/drawing/2014/main" id="{F628A878-DEA3-451A-8F8E-997101C5B462}"/>
                </a:ext>
              </a:extLst>
            </p:cNvPr>
            <p:cNvSpPr/>
            <p:nvPr/>
          </p:nvSpPr>
          <p:spPr>
            <a:xfrm>
              <a:off x="794575" y="2467100"/>
              <a:ext cx="857100" cy="8571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220">
              <a:extLst>
                <a:ext uri="{FF2B5EF4-FFF2-40B4-BE49-F238E27FC236}">
                  <a16:creationId xmlns:a16="http://schemas.microsoft.com/office/drawing/2014/main" id="{D239A496-64E4-4CF3-BEC7-F5AC2B95E14D}"/>
                </a:ext>
              </a:extLst>
            </p:cNvPr>
            <p:cNvSpPr txBox="1"/>
            <p:nvPr/>
          </p:nvSpPr>
          <p:spPr>
            <a:xfrm>
              <a:off x="890575" y="2527475"/>
              <a:ext cx="344400" cy="36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800">
                  <a:solidFill>
                    <a:schemeClr val="lt1"/>
                  </a:solidFill>
                </a:rPr>
                <a:t>A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3C12F2BD-C18C-443D-80D9-72F50C66195D}"/>
              </a:ext>
            </a:extLst>
          </p:cNvPr>
          <p:cNvGrpSpPr/>
          <p:nvPr/>
        </p:nvGrpSpPr>
        <p:grpSpPr>
          <a:xfrm>
            <a:off x="542543" y="2722621"/>
            <a:ext cx="1068900" cy="1068900"/>
            <a:chOff x="1327242" y="1184779"/>
            <a:chExt cx="1068900" cy="1068900"/>
          </a:xfrm>
        </p:grpSpPr>
        <p:sp>
          <p:nvSpPr>
            <p:cNvPr id="44" name="Shape 215">
              <a:extLst>
                <a:ext uri="{FF2B5EF4-FFF2-40B4-BE49-F238E27FC236}">
                  <a16:creationId xmlns:a16="http://schemas.microsoft.com/office/drawing/2014/main" id="{58ACFE18-B4C2-4A24-82B9-31385A95D1BD}"/>
                </a:ext>
              </a:extLst>
            </p:cNvPr>
            <p:cNvSpPr/>
            <p:nvPr/>
          </p:nvSpPr>
          <p:spPr>
            <a:xfrm>
              <a:off x="1327242" y="1184779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5" name="Gruppo 44">
              <a:extLst>
                <a:ext uri="{FF2B5EF4-FFF2-40B4-BE49-F238E27FC236}">
                  <a16:creationId xmlns:a16="http://schemas.microsoft.com/office/drawing/2014/main" id="{20DC6665-2B62-409D-9DAF-47524CC76A45}"/>
                </a:ext>
              </a:extLst>
            </p:cNvPr>
            <p:cNvGrpSpPr/>
            <p:nvPr/>
          </p:nvGrpSpPr>
          <p:grpSpPr>
            <a:xfrm>
              <a:off x="1362063" y="1219600"/>
              <a:ext cx="999258" cy="999258"/>
              <a:chOff x="1831650" y="1276050"/>
              <a:chExt cx="857100" cy="857100"/>
            </a:xfrm>
          </p:grpSpPr>
          <p:sp>
            <p:nvSpPr>
              <p:cNvPr id="46" name="Shape 216">
                <a:extLst>
                  <a:ext uri="{FF2B5EF4-FFF2-40B4-BE49-F238E27FC236}">
                    <a16:creationId xmlns:a16="http://schemas.microsoft.com/office/drawing/2014/main" id="{B8DCBAD4-5FE9-4E67-B9A9-04238075703A}"/>
                  </a:ext>
                </a:extLst>
              </p:cNvPr>
              <p:cNvSpPr/>
              <p:nvPr/>
            </p:nvSpPr>
            <p:spPr>
              <a:xfrm>
                <a:off x="1831650" y="1276050"/>
                <a:ext cx="857100" cy="8571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7" name="Shape 217">
                <a:extLst>
                  <a:ext uri="{FF2B5EF4-FFF2-40B4-BE49-F238E27FC236}">
                    <a16:creationId xmlns:a16="http://schemas.microsoft.com/office/drawing/2014/main" id="{74BB0A84-9759-4C4F-8CED-5B5965B1EFE2}"/>
                  </a:ext>
                </a:extLst>
              </p:cNvPr>
              <p:cNvSpPr txBox="1"/>
              <p:nvPr/>
            </p:nvSpPr>
            <p:spPr>
              <a:xfrm>
                <a:off x="1853575" y="1365650"/>
                <a:ext cx="344400" cy="36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800" dirty="0">
                    <a:solidFill>
                      <a:schemeClr val="lt1"/>
                    </a:solidFill>
                  </a:rPr>
                  <a:t>A</a:t>
                </a:r>
                <a:endParaRPr sz="1800" dirty="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5" name="Gruppo 4">
            <a:extLst>
              <a:ext uri="{FF2B5EF4-FFF2-40B4-BE49-F238E27FC236}">
                <a16:creationId xmlns:a16="http://schemas.microsoft.com/office/drawing/2014/main" id="{76B0406D-5CB2-4889-A848-E42B233629B7}"/>
              </a:ext>
            </a:extLst>
          </p:cNvPr>
          <p:cNvGrpSpPr/>
          <p:nvPr/>
        </p:nvGrpSpPr>
        <p:grpSpPr>
          <a:xfrm>
            <a:off x="548202" y="2716081"/>
            <a:ext cx="1068900" cy="1068900"/>
            <a:chOff x="688675" y="2361200"/>
            <a:chExt cx="1068900" cy="1068900"/>
          </a:xfrm>
        </p:grpSpPr>
        <p:sp>
          <p:nvSpPr>
            <p:cNvPr id="218" name="Shape 218"/>
            <p:cNvSpPr/>
            <p:nvPr/>
          </p:nvSpPr>
          <p:spPr>
            <a:xfrm>
              <a:off x="688675" y="2361200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794575" y="2467100"/>
              <a:ext cx="857100" cy="8571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Shape 220"/>
            <p:cNvSpPr txBox="1"/>
            <p:nvPr/>
          </p:nvSpPr>
          <p:spPr>
            <a:xfrm>
              <a:off x="890575" y="2527475"/>
              <a:ext cx="344400" cy="36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800">
                  <a:solidFill>
                    <a:schemeClr val="lt1"/>
                  </a:solidFill>
                </a:rPr>
                <a:t>A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75" name="Gruppo 74">
            <a:extLst>
              <a:ext uri="{FF2B5EF4-FFF2-40B4-BE49-F238E27FC236}">
                <a16:creationId xmlns:a16="http://schemas.microsoft.com/office/drawing/2014/main" id="{12830567-A7E2-4224-AECC-AAD382FEA5CB}"/>
              </a:ext>
            </a:extLst>
          </p:cNvPr>
          <p:cNvGrpSpPr/>
          <p:nvPr/>
        </p:nvGrpSpPr>
        <p:grpSpPr>
          <a:xfrm>
            <a:off x="1762016" y="2704892"/>
            <a:ext cx="1068900" cy="1068900"/>
            <a:chOff x="1886100" y="2361200"/>
            <a:chExt cx="1068900" cy="1068900"/>
          </a:xfrm>
        </p:grpSpPr>
        <p:sp>
          <p:nvSpPr>
            <p:cNvPr id="76" name="Shape 221">
              <a:extLst>
                <a:ext uri="{FF2B5EF4-FFF2-40B4-BE49-F238E27FC236}">
                  <a16:creationId xmlns:a16="http://schemas.microsoft.com/office/drawing/2014/main" id="{3C6E281E-0DD5-4DCF-931C-89C5D99A10A2}"/>
                </a:ext>
              </a:extLst>
            </p:cNvPr>
            <p:cNvSpPr/>
            <p:nvPr/>
          </p:nvSpPr>
          <p:spPr>
            <a:xfrm>
              <a:off x="1886100" y="2361200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222">
              <a:extLst>
                <a:ext uri="{FF2B5EF4-FFF2-40B4-BE49-F238E27FC236}">
                  <a16:creationId xmlns:a16="http://schemas.microsoft.com/office/drawing/2014/main" id="{E9F70828-20CC-42FF-978E-BB9A5F45EA86}"/>
                </a:ext>
              </a:extLst>
            </p:cNvPr>
            <p:cNvSpPr/>
            <p:nvPr/>
          </p:nvSpPr>
          <p:spPr>
            <a:xfrm>
              <a:off x="1992000" y="2467100"/>
              <a:ext cx="857100" cy="8571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223">
              <a:extLst>
                <a:ext uri="{FF2B5EF4-FFF2-40B4-BE49-F238E27FC236}">
                  <a16:creationId xmlns:a16="http://schemas.microsoft.com/office/drawing/2014/main" id="{CD538C0B-CCC7-4D28-A8B1-146CD98BCE5C}"/>
                </a:ext>
              </a:extLst>
            </p:cNvPr>
            <p:cNvSpPr txBox="1"/>
            <p:nvPr/>
          </p:nvSpPr>
          <p:spPr>
            <a:xfrm>
              <a:off x="2088000" y="2527475"/>
              <a:ext cx="344400" cy="36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800" dirty="0">
                  <a:solidFill>
                    <a:schemeClr val="lt1"/>
                  </a:solidFill>
                </a:rPr>
                <a:t>S</a:t>
              </a:r>
              <a:endParaRPr sz="18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79" name="Gruppo 78">
            <a:extLst>
              <a:ext uri="{FF2B5EF4-FFF2-40B4-BE49-F238E27FC236}">
                <a16:creationId xmlns:a16="http://schemas.microsoft.com/office/drawing/2014/main" id="{67FCD97D-4603-4D2B-A8FA-4B4E529F0ADF}"/>
              </a:ext>
            </a:extLst>
          </p:cNvPr>
          <p:cNvGrpSpPr/>
          <p:nvPr/>
        </p:nvGrpSpPr>
        <p:grpSpPr>
          <a:xfrm>
            <a:off x="2967449" y="2706512"/>
            <a:ext cx="1068900" cy="1068900"/>
            <a:chOff x="3083525" y="2361200"/>
            <a:chExt cx="1068900" cy="1068900"/>
          </a:xfrm>
        </p:grpSpPr>
        <p:sp>
          <p:nvSpPr>
            <p:cNvPr id="80" name="Shape 224">
              <a:extLst>
                <a:ext uri="{FF2B5EF4-FFF2-40B4-BE49-F238E27FC236}">
                  <a16:creationId xmlns:a16="http://schemas.microsoft.com/office/drawing/2014/main" id="{5DAECC79-DBE3-47C9-8FCA-F45E58286B02}"/>
                </a:ext>
              </a:extLst>
            </p:cNvPr>
            <p:cNvSpPr/>
            <p:nvPr/>
          </p:nvSpPr>
          <p:spPr>
            <a:xfrm>
              <a:off x="3083525" y="2361200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225">
              <a:extLst>
                <a:ext uri="{FF2B5EF4-FFF2-40B4-BE49-F238E27FC236}">
                  <a16:creationId xmlns:a16="http://schemas.microsoft.com/office/drawing/2014/main" id="{9D24ABB3-4D80-449A-872C-E8F11CBFD8CF}"/>
                </a:ext>
              </a:extLst>
            </p:cNvPr>
            <p:cNvSpPr/>
            <p:nvPr/>
          </p:nvSpPr>
          <p:spPr>
            <a:xfrm>
              <a:off x="3189425" y="2467100"/>
              <a:ext cx="857100" cy="8571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226">
              <a:extLst>
                <a:ext uri="{FF2B5EF4-FFF2-40B4-BE49-F238E27FC236}">
                  <a16:creationId xmlns:a16="http://schemas.microsoft.com/office/drawing/2014/main" id="{E35EE2CE-14BA-4D26-AA30-DFCB53E1AC7A}"/>
                </a:ext>
              </a:extLst>
            </p:cNvPr>
            <p:cNvSpPr txBox="1"/>
            <p:nvPr/>
          </p:nvSpPr>
          <p:spPr>
            <a:xfrm>
              <a:off x="3285425" y="2527475"/>
              <a:ext cx="344400" cy="36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800" dirty="0">
                  <a:solidFill>
                    <a:schemeClr val="lt1"/>
                  </a:solidFill>
                </a:rPr>
                <a:t>D</a:t>
              </a:r>
              <a:endParaRPr sz="18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48" name="Gruppo 47">
            <a:extLst>
              <a:ext uri="{FF2B5EF4-FFF2-40B4-BE49-F238E27FC236}">
                <a16:creationId xmlns:a16="http://schemas.microsoft.com/office/drawing/2014/main" id="{E6743516-09E2-4790-B0C2-98081BB90A4E}"/>
              </a:ext>
            </a:extLst>
          </p:cNvPr>
          <p:cNvGrpSpPr/>
          <p:nvPr/>
        </p:nvGrpSpPr>
        <p:grpSpPr>
          <a:xfrm>
            <a:off x="1762016" y="2710325"/>
            <a:ext cx="1068900" cy="1068900"/>
            <a:chOff x="1327242" y="1184779"/>
            <a:chExt cx="1068900" cy="1068900"/>
          </a:xfrm>
        </p:grpSpPr>
        <p:sp>
          <p:nvSpPr>
            <p:cNvPr id="49" name="Shape 215">
              <a:extLst>
                <a:ext uri="{FF2B5EF4-FFF2-40B4-BE49-F238E27FC236}">
                  <a16:creationId xmlns:a16="http://schemas.microsoft.com/office/drawing/2014/main" id="{86A8EC51-A1B4-435D-B347-064BA4E425B4}"/>
                </a:ext>
              </a:extLst>
            </p:cNvPr>
            <p:cNvSpPr/>
            <p:nvPr/>
          </p:nvSpPr>
          <p:spPr>
            <a:xfrm>
              <a:off x="1327242" y="1184779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0" name="Gruppo 49">
              <a:extLst>
                <a:ext uri="{FF2B5EF4-FFF2-40B4-BE49-F238E27FC236}">
                  <a16:creationId xmlns:a16="http://schemas.microsoft.com/office/drawing/2014/main" id="{D1DE0872-886D-4013-BF55-8D645D39CADD}"/>
                </a:ext>
              </a:extLst>
            </p:cNvPr>
            <p:cNvGrpSpPr/>
            <p:nvPr/>
          </p:nvGrpSpPr>
          <p:grpSpPr>
            <a:xfrm>
              <a:off x="1362063" y="1219600"/>
              <a:ext cx="999258" cy="999258"/>
              <a:chOff x="1831650" y="1276050"/>
              <a:chExt cx="857100" cy="857100"/>
            </a:xfrm>
          </p:grpSpPr>
          <p:sp>
            <p:nvSpPr>
              <p:cNvPr id="51" name="Shape 216">
                <a:extLst>
                  <a:ext uri="{FF2B5EF4-FFF2-40B4-BE49-F238E27FC236}">
                    <a16:creationId xmlns:a16="http://schemas.microsoft.com/office/drawing/2014/main" id="{BC106F13-2E49-40F2-A0A8-DBA089F3B3EF}"/>
                  </a:ext>
                </a:extLst>
              </p:cNvPr>
              <p:cNvSpPr/>
              <p:nvPr/>
            </p:nvSpPr>
            <p:spPr>
              <a:xfrm>
                <a:off x="1831650" y="1276050"/>
                <a:ext cx="857100" cy="8571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Shape 217">
                <a:extLst>
                  <a:ext uri="{FF2B5EF4-FFF2-40B4-BE49-F238E27FC236}">
                    <a16:creationId xmlns:a16="http://schemas.microsoft.com/office/drawing/2014/main" id="{82371837-4FEC-49E7-9380-A28566BCBE35}"/>
                  </a:ext>
                </a:extLst>
              </p:cNvPr>
              <p:cNvSpPr txBox="1"/>
              <p:nvPr/>
            </p:nvSpPr>
            <p:spPr>
              <a:xfrm>
                <a:off x="1853575" y="1365650"/>
                <a:ext cx="344400" cy="36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800" dirty="0">
                    <a:solidFill>
                      <a:schemeClr val="lt1"/>
                    </a:solidFill>
                  </a:rPr>
                  <a:t>S</a:t>
                </a:r>
                <a:endParaRPr sz="1800" dirty="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" name="Gruppo 5">
            <a:extLst>
              <a:ext uri="{FF2B5EF4-FFF2-40B4-BE49-F238E27FC236}">
                <a16:creationId xmlns:a16="http://schemas.microsoft.com/office/drawing/2014/main" id="{9739C02E-3569-4D43-949D-038AED009488}"/>
              </a:ext>
            </a:extLst>
          </p:cNvPr>
          <p:cNvGrpSpPr/>
          <p:nvPr/>
        </p:nvGrpSpPr>
        <p:grpSpPr>
          <a:xfrm>
            <a:off x="1771231" y="2704320"/>
            <a:ext cx="1068900" cy="1068900"/>
            <a:chOff x="1886100" y="2361200"/>
            <a:chExt cx="1068900" cy="1068900"/>
          </a:xfrm>
        </p:grpSpPr>
        <p:sp>
          <p:nvSpPr>
            <p:cNvPr id="221" name="Shape 221"/>
            <p:cNvSpPr/>
            <p:nvPr/>
          </p:nvSpPr>
          <p:spPr>
            <a:xfrm>
              <a:off x="1886100" y="2361200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992000" y="2467100"/>
              <a:ext cx="857100" cy="8571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Shape 223"/>
            <p:cNvSpPr txBox="1"/>
            <p:nvPr/>
          </p:nvSpPr>
          <p:spPr>
            <a:xfrm>
              <a:off x="2088000" y="2527475"/>
              <a:ext cx="344400" cy="36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800" dirty="0">
                  <a:solidFill>
                    <a:schemeClr val="lt1"/>
                  </a:solidFill>
                </a:rPr>
                <a:t>S</a:t>
              </a:r>
              <a:endParaRPr sz="18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53" name="Gruppo 52">
            <a:extLst>
              <a:ext uri="{FF2B5EF4-FFF2-40B4-BE49-F238E27FC236}">
                <a16:creationId xmlns:a16="http://schemas.microsoft.com/office/drawing/2014/main" id="{D2CE3A97-F7A5-434E-A0E5-1FE727A9D078}"/>
              </a:ext>
            </a:extLst>
          </p:cNvPr>
          <p:cNvGrpSpPr/>
          <p:nvPr/>
        </p:nvGrpSpPr>
        <p:grpSpPr>
          <a:xfrm>
            <a:off x="2959441" y="2710325"/>
            <a:ext cx="1068900" cy="1068900"/>
            <a:chOff x="1327242" y="1184779"/>
            <a:chExt cx="1068900" cy="1068900"/>
          </a:xfrm>
        </p:grpSpPr>
        <p:sp>
          <p:nvSpPr>
            <p:cNvPr id="54" name="Shape 215">
              <a:extLst>
                <a:ext uri="{FF2B5EF4-FFF2-40B4-BE49-F238E27FC236}">
                  <a16:creationId xmlns:a16="http://schemas.microsoft.com/office/drawing/2014/main" id="{062BC27E-95C1-4E4F-9C0A-9270B3AB0985}"/>
                </a:ext>
              </a:extLst>
            </p:cNvPr>
            <p:cNvSpPr/>
            <p:nvPr/>
          </p:nvSpPr>
          <p:spPr>
            <a:xfrm>
              <a:off x="1327242" y="1184779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5" name="Gruppo 54">
              <a:extLst>
                <a:ext uri="{FF2B5EF4-FFF2-40B4-BE49-F238E27FC236}">
                  <a16:creationId xmlns:a16="http://schemas.microsoft.com/office/drawing/2014/main" id="{0AA48717-1569-46A9-9A1A-59E6B37C86ED}"/>
                </a:ext>
              </a:extLst>
            </p:cNvPr>
            <p:cNvGrpSpPr/>
            <p:nvPr/>
          </p:nvGrpSpPr>
          <p:grpSpPr>
            <a:xfrm>
              <a:off x="1362063" y="1219600"/>
              <a:ext cx="999258" cy="999258"/>
              <a:chOff x="1831650" y="1276050"/>
              <a:chExt cx="857100" cy="857100"/>
            </a:xfrm>
          </p:grpSpPr>
          <p:sp>
            <p:nvSpPr>
              <p:cNvPr id="56" name="Shape 216">
                <a:extLst>
                  <a:ext uri="{FF2B5EF4-FFF2-40B4-BE49-F238E27FC236}">
                    <a16:creationId xmlns:a16="http://schemas.microsoft.com/office/drawing/2014/main" id="{E2DBE08F-25FB-436D-977B-B8601065BFD6}"/>
                  </a:ext>
                </a:extLst>
              </p:cNvPr>
              <p:cNvSpPr/>
              <p:nvPr/>
            </p:nvSpPr>
            <p:spPr>
              <a:xfrm>
                <a:off x="1831650" y="1276050"/>
                <a:ext cx="857100" cy="8571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7" name="Shape 217">
                <a:extLst>
                  <a:ext uri="{FF2B5EF4-FFF2-40B4-BE49-F238E27FC236}">
                    <a16:creationId xmlns:a16="http://schemas.microsoft.com/office/drawing/2014/main" id="{297DB37A-F821-4894-BC1D-5DA90052A508}"/>
                  </a:ext>
                </a:extLst>
              </p:cNvPr>
              <p:cNvSpPr txBox="1"/>
              <p:nvPr/>
            </p:nvSpPr>
            <p:spPr>
              <a:xfrm>
                <a:off x="1853575" y="1365650"/>
                <a:ext cx="344400" cy="36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800" dirty="0">
                    <a:solidFill>
                      <a:schemeClr val="lt1"/>
                    </a:solidFill>
                  </a:rPr>
                  <a:t>D</a:t>
                </a:r>
              </a:p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66" name="Gruppo 65">
            <a:extLst>
              <a:ext uri="{FF2B5EF4-FFF2-40B4-BE49-F238E27FC236}">
                <a16:creationId xmlns:a16="http://schemas.microsoft.com/office/drawing/2014/main" id="{FCEE006F-618C-479D-8E9C-E520289A698C}"/>
              </a:ext>
            </a:extLst>
          </p:cNvPr>
          <p:cNvGrpSpPr/>
          <p:nvPr/>
        </p:nvGrpSpPr>
        <p:grpSpPr>
          <a:xfrm>
            <a:off x="1202380" y="1547123"/>
            <a:ext cx="1068900" cy="1068900"/>
            <a:chOff x="3861574" y="1170150"/>
            <a:chExt cx="1068900" cy="1068900"/>
          </a:xfrm>
        </p:grpSpPr>
        <p:sp>
          <p:nvSpPr>
            <p:cNvPr id="67" name="Shape 215">
              <a:extLst>
                <a:ext uri="{FF2B5EF4-FFF2-40B4-BE49-F238E27FC236}">
                  <a16:creationId xmlns:a16="http://schemas.microsoft.com/office/drawing/2014/main" id="{B4E9F19B-02BD-4E48-BC47-CEC0F91CC71C}"/>
                </a:ext>
              </a:extLst>
            </p:cNvPr>
            <p:cNvSpPr/>
            <p:nvPr/>
          </p:nvSpPr>
          <p:spPr>
            <a:xfrm>
              <a:off x="3861574" y="1170150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8" name="Gruppo 67">
              <a:extLst>
                <a:ext uri="{FF2B5EF4-FFF2-40B4-BE49-F238E27FC236}">
                  <a16:creationId xmlns:a16="http://schemas.microsoft.com/office/drawing/2014/main" id="{42FAE191-5EB9-4729-8B42-FD43EDA60403}"/>
                </a:ext>
              </a:extLst>
            </p:cNvPr>
            <p:cNvGrpSpPr/>
            <p:nvPr/>
          </p:nvGrpSpPr>
          <p:grpSpPr>
            <a:xfrm>
              <a:off x="3967474" y="1283716"/>
              <a:ext cx="857100" cy="857100"/>
              <a:chOff x="1831650" y="1276050"/>
              <a:chExt cx="857100" cy="857100"/>
            </a:xfrm>
          </p:grpSpPr>
          <p:sp>
            <p:nvSpPr>
              <p:cNvPr id="69" name="Shape 216">
                <a:extLst>
                  <a:ext uri="{FF2B5EF4-FFF2-40B4-BE49-F238E27FC236}">
                    <a16:creationId xmlns:a16="http://schemas.microsoft.com/office/drawing/2014/main" id="{AE5579B6-A96B-46B1-ABE7-56895D246116}"/>
                  </a:ext>
                </a:extLst>
              </p:cNvPr>
              <p:cNvSpPr/>
              <p:nvPr/>
            </p:nvSpPr>
            <p:spPr>
              <a:xfrm>
                <a:off x="1831650" y="1276050"/>
                <a:ext cx="857100" cy="8571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" name="Shape 217">
                <a:extLst>
                  <a:ext uri="{FF2B5EF4-FFF2-40B4-BE49-F238E27FC236}">
                    <a16:creationId xmlns:a16="http://schemas.microsoft.com/office/drawing/2014/main" id="{59AC398D-2DAF-4AEB-A5F2-09582D9AFB8F}"/>
                  </a:ext>
                </a:extLst>
              </p:cNvPr>
              <p:cNvSpPr txBox="1"/>
              <p:nvPr/>
            </p:nvSpPr>
            <p:spPr>
              <a:xfrm>
                <a:off x="1853575" y="1365650"/>
                <a:ext cx="344400" cy="36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800">
                    <a:solidFill>
                      <a:schemeClr val="lt1"/>
                    </a:solidFill>
                  </a:rPr>
                  <a:t>W</a:t>
                </a:r>
                <a:endParaRPr sz="18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7" name="Gruppo 6">
            <a:extLst>
              <a:ext uri="{FF2B5EF4-FFF2-40B4-BE49-F238E27FC236}">
                <a16:creationId xmlns:a16="http://schemas.microsoft.com/office/drawing/2014/main" id="{4B171C1F-A594-4E31-AB4F-74783FFAF25D}"/>
              </a:ext>
            </a:extLst>
          </p:cNvPr>
          <p:cNvGrpSpPr/>
          <p:nvPr/>
        </p:nvGrpSpPr>
        <p:grpSpPr>
          <a:xfrm>
            <a:off x="2958234" y="2714138"/>
            <a:ext cx="1068900" cy="1068900"/>
            <a:chOff x="3083525" y="2361200"/>
            <a:chExt cx="1068900" cy="1068900"/>
          </a:xfrm>
        </p:grpSpPr>
        <p:sp>
          <p:nvSpPr>
            <p:cNvPr id="224" name="Shape 224"/>
            <p:cNvSpPr/>
            <p:nvPr/>
          </p:nvSpPr>
          <p:spPr>
            <a:xfrm>
              <a:off x="3083525" y="2361200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3189425" y="2467100"/>
              <a:ext cx="857100" cy="8571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Shape 226"/>
            <p:cNvSpPr txBox="1"/>
            <p:nvPr/>
          </p:nvSpPr>
          <p:spPr>
            <a:xfrm>
              <a:off x="3285425" y="2527475"/>
              <a:ext cx="344400" cy="36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800" dirty="0">
                  <a:solidFill>
                    <a:schemeClr val="lt1"/>
                  </a:solidFill>
                </a:rPr>
                <a:t>D</a:t>
              </a:r>
              <a:endParaRPr sz="1800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4" name="Gruppo 3">
            <a:extLst>
              <a:ext uri="{FF2B5EF4-FFF2-40B4-BE49-F238E27FC236}">
                <a16:creationId xmlns:a16="http://schemas.microsoft.com/office/drawing/2014/main" id="{EFD29200-CA8B-4739-A588-FB3FA2D51982}"/>
              </a:ext>
            </a:extLst>
          </p:cNvPr>
          <p:cNvGrpSpPr/>
          <p:nvPr/>
        </p:nvGrpSpPr>
        <p:grpSpPr>
          <a:xfrm>
            <a:off x="1202380" y="1547436"/>
            <a:ext cx="1068900" cy="1068900"/>
            <a:chOff x="1327242" y="1184779"/>
            <a:chExt cx="1068900" cy="1068900"/>
          </a:xfrm>
        </p:grpSpPr>
        <p:sp>
          <p:nvSpPr>
            <p:cNvPr id="35" name="Shape 215">
              <a:extLst>
                <a:ext uri="{FF2B5EF4-FFF2-40B4-BE49-F238E27FC236}">
                  <a16:creationId xmlns:a16="http://schemas.microsoft.com/office/drawing/2014/main" id="{6A9AC84C-CED6-4D8C-A0BA-12B0073D5879}"/>
                </a:ext>
              </a:extLst>
            </p:cNvPr>
            <p:cNvSpPr/>
            <p:nvPr/>
          </p:nvSpPr>
          <p:spPr>
            <a:xfrm>
              <a:off x="1327242" y="1184779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6" name="Gruppo 35">
              <a:extLst>
                <a:ext uri="{FF2B5EF4-FFF2-40B4-BE49-F238E27FC236}">
                  <a16:creationId xmlns:a16="http://schemas.microsoft.com/office/drawing/2014/main" id="{8C6D41B6-6148-4D10-9853-859F133CFA7C}"/>
                </a:ext>
              </a:extLst>
            </p:cNvPr>
            <p:cNvGrpSpPr/>
            <p:nvPr/>
          </p:nvGrpSpPr>
          <p:grpSpPr>
            <a:xfrm>
              <a:off x="1362063" y="1219600"/>
              <a:ext cx="999258" cy="999258"/>
              <a:chOff x="1831650" y="1276050"/>
              <a:chExt cx="857100" cy="857100"/>
            </a:xfrm>
          </p:grpSpPr>
          <p:sp>
            <p:nvSpPr>
              <p:cNvPr id="37" name="Shape 216">
                <a:extLst>
                  <a:ext uri="{FF2B5EF4-FFF2-40B4-BE49-F238E27FC236}">
                    <a16:creationId xmlns:a16="http://schemas.microsoft.com/office/drawing/2014/main" id="{59A40AF3-097A-406B-92A4-17B68BD22504}"/>
                  </a:ext>
                </a:extLst>
              </p:cNvPr>
              <p:cNvSpPr/>
              <p:nvPr/>
            </p:nvSpPr>
            <p:spPr>
              <a:xfrm>
                <a:off x="1831650" y="1276050"/>
                <a:ext cx="857100" cy="857100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" name="Shape 217">
                <a:extLst>
                  <a:ext uri="{FF2B5EF4-FFF2-40B4-BE49-F238E27FC236}">
                    <a16:creationId xmlns:a16="http://schemas.microsoft.com/office/drawing/2014/main" id="{67A1F393-4331-436B-9519-BD048A40B8EB}"/>
                  </a:ext>
                </a:extLst>
              </p:cNvPr>
              <p:cNvSpPr txBox="1"/>
              <p:nvPr/>
            </p:nvSpPr>
            <p:spPr>
              <a:xfrm>
                <a:off x="1853575" y="1365650"/>
                <a:ext cx="344400" cy="36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800">
                    <a:solidFill>
                      <a:schemeClr val="lt1"/>
                    </a:solidFill>
                  </a:rPr>
                  <a:t>W</a:t>
                </a:r>
                <a:endParaRPr sz="180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3" name="Gruppo 2">
            <a:extLst>
              <a:ext uri="{FF2B5EF4-FFF2-40B4-BE49-F238E27FC236}">
                <a16:creationId xmlns:a16="http://schemas.microsoft.com/office/drawing/2014/main" id="{7016B695-3141-4AE8-94EE-51F523D50830}"/>
              </a:ext>
            </a:extLst>
          </p:cNvPr>
          <p:cNvGrpSpPr/>
          <p:nvPr/>
        </p:nvGrpSpPr>
        <p:grpSpPr>
          <a:xfrm>
            <a:off x="1202380" y="1549441"/>
            <a:ext cx="1068900" cy="1068900"/>
            <a:chOff x="3861574" y="1170150"/>
            <a:chExt cx="1068900" cy="1068900"/>
          </a:xfrm>
        </p:grpSpPr>
        <p:sp>
          <p:nvSpPr>
            <p:cNvPr id="215" name="Shape 215"/>
            <p:cNvSpPr/>
            <p:nvPr/>
          </p:nvSpPr>
          <p:spPr>
            <a:xfrm>
              <a:off x="3861574" y="1170150"/>
              <a:ext cx="1068900" cy="10689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" name="Gruppo 1">
              <a:extLst>
                <a:ext uri="{FF2B5EF4-FFF2-40B4-BE49-F238E27FC236}">
                  <a16:creationId xmlns:a16="http://schemas.microsoft.com/office/drawing/2014/main" id="{0EE774B1-2538-4082-9FE8-F2912704FC37}"/>
                </a:ext>
              </a:extLst>
            </p:cNvPr>
            <p:cNvGrpSpPr/>
            <p:nvPr/>
          </p:nvGrpSpPr>
          <p:grpSpPr>
            <a:xfrm>
              <a:off x="3967474" y="1283716"/>
              <a:ext cx="857100" cy="857100"/>
              <a:chOff x="1831650" y="1276050"/>
              <a:chExt cx="857100" cy="857100"/>
            </a:xfrm>
          </p:grpSpPr>
          <p:sp>
            <p:nvSpPr>
              <p:cNvPr id="216" name="Shape 216"/>
              <p:cNvSpPr/>
              <p:nvPr/>
            </p:nvSpPr>
            <p:spPr>
              <a:xfrm>
                <a:off x="1831650" y="1276050"/>
                <a:ext cx="857100" cy="8571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7" name="Shape 217"/>
              <p:cNvSpPr txBox="1"/>
              <p:nvPr/>
            </p:nvSpPr>
            <p:spPr>
              <a:xfrm>
                <a:off x="1853575" y="1365650"/>
                <a:ext cx="344400" cy="36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" sz="1800" dirty="0">
                    <a:solidFill>
                      <a:schemeClr val="lt1"/>
                    </a:solidFill>
                  </a:rPr>
                  <a:t>W</a:t>
                </a:r>
                <a:endParaRPr sz="1800" dirty="0">
                  <a:solidFill>
                    <a:schemeClr val="lt1"/>
                  </a:solidFill>
                </a:endParaRPr>
              </a:p>
            </p:txBody>
          </p:sp>
        </p:grpSp>
      </p:grpSp>
      <p:grpSp>
        <p:nvGrpSpPr>
          <p:cNvPr id="40" name="Shape 206">
            <a:extLst>
              <a:ext uri="{FF2B5EF4-FFF2-40B4-BE49-F238E27FC236}">
                <a16:creationId xmlns:a16="http://schemas.microsoft.com/office/drawing/2014/main" id="{B3E48F8C-19F1-49C5-9613-5EC6DA621DC2}"/>
              </a:ext>
            </a:extLst>
          </p:cNvPr>
          <p:cNvGrpSpPr/>
          <p:nvPr/>
        </p:nvGrpSpPr>
        <p:grpSpPr>
          <a:xfrm>
            <a:off x="7480616" y="3161421"/>
            <a:ext cx="1176900" cy="1176900"/>
            <a:chOff x="3981875" y="2330450"/>
            <a:chExt cx="1176900" cy="1176900"/>
          </a:xfrm>
        </p:grpSpPr>
        <p:sp>
          <p:nvSpPr>
            <p:cNvPr id="41" name="Shape 207">
              <a:extLst>
                <a:ext uri="{FF2B5EF4-FFF2-40B4-BE49-F238E27FC236}">
                  <a16:creationId xmlns:a16="http://schemas.microsoft.com/office/drawing/2014/main" id="{D7392172-CA12-4D8C-87D6-A97C41376F29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Shape 208">
              <a:extLst>
                <a:ext uri="{FF2B5EF4-FFF2-40B4-BE49-F238E27FC236}">
                  <a16:creationId xmlns:a16="http://schemas.microsoft.com/office/drawing/2014/main" id="{AC30AADC-CD47-4187-8D4A-DF5A69D79C03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DA407AB-13AB-4278-8148-A20519733001}"/>
              </a:ext>
            </a:extLst>
          </p:cNvPr>
          <p:cNvSpPr txBox="1"/>
          <p:nvPr/>
        </p:nvSpPr>
        <p:spPr>
          <a:xfrm>
            <a:off x="311243" y="385952"/>
            <a:ext cx="3821542" cy="523220"/>
          </a:xfrm>
          <a:prstGeom prst="rect">
            <a:avLst/>
          </a:prstGeom>
          <a:solidFill>
            <a:srgbClr val="B6D7A8"/>
          </a:solidFill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chemeClr val="accent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KEYBOARD COMMANDS</a:t>
            </a:r>
          </a:p>
        </p:txBody>
      </p:sp>
      <p:sp>
        <p:nvSpPr>
          <p:cNvPr id="62" name="Shape 232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38000" decel="31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34 -0.00247 L 0.00434 -0.56543 L -0.28681 -0.56543 L -0.28681 0.00031 L 0.00434 -0.00247 Z " pathEditMode="fixed" ptsTypes="AAAAA">
                                      <p:cBhvr>
                                        <p:cTn id="6" dur="6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423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443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564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title"/>
          </p:nvPr>
        </p:nvSpPr>
        <p:spPr>
          <a:xfrm>
            <a:off x="311700" y="2927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" sz="3600" dirty="0">
                <a:solidFill>
                  <a:srgbClr val="A2C4C9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DEFINE </a:t>
            </a:r>
            <a:r>
              <a:rPr lang="it" sz="3600" dirty="0">
                <a:solidFill>
                  <a:srgbClr val="A2C4C9"/>
                </a:solidFill>
                <a:latin typeface="Calibri"/>
                <a:ea typeface="Calibri"/>
                <a:cs typeface="Calibri"/>
                <a:sym typeface="Calibri"/>
              </a:rPr>
              <a:t>COLLISION</a:t>
            </a:r>
            <a:endParaRPr dirty="0">
              <a:solidFill>
                <a:srgbClr val="A2C4C9"/>
              </a:solidFill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A2C4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Ovale 1">
            <a:extLst>
              <a:ext uri="{FF2B5EF4-FFF2-40B4-BE49-F238E27FC236}">
                <a16:creationId xmlns:a16="http://schemas.microsoft.com/office/drawing/2014/main" id="{AF15211E-94FE-4F55-B3BD-AD2E0FC3EF3B}"/>
              </a:ext>
            </a:extLst>
          </p:cNvPr>
          <p:cNvSpPr/>
          <p:nvPr/>
        </p:nvSpPr>
        <p:spPr>
          <a:xfrm>
            <a:off x="1850750" y="1348226"/>
            <a:ext cx="273050" cy="2730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Maven Pro" panose="020B0604020202020204" charset="0"/>
              </a:rPr>
              <a:t>1</a:t>
            </a:r>
          </a:p>
        </p:txBody>
      </p:sp>
      <p:sp>
        <p:nvSpPr>
          <p:cNvPr id="5" name="Ovale 4">
            <a:extLst>
              <a:ext uri="{FF2B5EF4-FFF2-40B4-BE49-F238E27FC236}">
                <a16:creationId xmlns:a16="http://schemas.microsoft.com/office/drawing/2014/main" id="{08F98C1C-C5B5-4D6C-8705-C1E0F1F16B0F}"/>
              </a:ext>
            </a:extLst>
          </p:cNvPr>
          <p:cNvSpPr/>
          <p:nvPr/>
        </p:nvSpPr>
        <p:spPr>
          <a:xfrm>
            <a:off x="4698908" y="1211701"/>
            <a:ext cx="273050" cy="2730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Maven Pro" panose="020B0604020202020204" charset="0"/>
              </a:rPr>
              <a:t>2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C5E92C70-648D-4708-B807-7900E50489FA}"/>
              </a:ext>
            </a:extLst>
          </p:cNvPr>
          <p:cNvSpPr/>
          <p:nvPr/>
        </p:nvSpPr>
        <p:spPr>
          <a:xfrm>
            <a:off x="7662816" y="1211701"/>
            <a:ext cx="273050" cy="2730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atin typeface="Maven Pro" panose="020B0604020202020204" charset="0"/>
              </a:rPr>
              <a:t>3</a:t>
            </a:r>
          </a:p>
        </p:txBody>
      </p:sp>
      <p:grpSp>
        <p:nvGrpSpPr>
          <p:cNvPr id="43" name="Shape 206">
            <a:extLst>
              <a:ext uri="{FF2B5EF4-FFF2-40B4-BE49-F238E27FC236}">
                <a16:creationId xmlns:a16="http://schemas.microsoft.com/office/drawing/2014/main" id="{0D3A1510-CCFE-499B-B7CC-9D57EB212BC5}"/>
              </a:ext>
            </a:extLst>
          </p:cNvPr>
          <p:cNvGrpSpPr/>
          <p:nvPr/>
        </p:nvGrpSpPr>
        <p:grpSpPr>
          <a:xfrm rot="2700000">
            <a:off x="1807350" y="1892913"/>
            <a:ext cx="372550" cy="372550"/>
            <a:chOff x="3981875" y="2330450"/>
            <a:chExt cx="1176900" cy="1176900"/>
          </a:xfrm>
        </p:grpSpPr>
        <p:sp>
          <p:nvSpPr>
            <p:cNvPr id="44" name="Shape 207">
              <a:extLst>
                <a:ext uri="{FF2B5EF4-FFF2-40B4-BE49-F238E27FC236}">
                  <a16:creationId xmlns:a16="http://schemas.microsoft.com/office/drawing/2014/main" id="{87D2959F-AD22-4187-8D7F-3A17BB4CE0E7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208">
              <a:extLst>
                <a:ext uri="{FF2B5EF4-FFF2-40B4-BE49-F238E27FC236}">
                  <a16:creationId xmlns:a16="http://schemas.microsoft.com/office/drawing/2014/main" id="{2C4BE661-BADD-4831-BD17-30212938895F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Shape 206">
            <a:extLst>
              <a:ext uri="{FF2B5EF4-FFF2-40B4-BE49-F238E27FC236}">
                <a16:creationId xmlns:a16="http://schemas.microsoft.com/office/drawing/2014/main" id="{C64E3296-7A8E-4A08-AB00-6094D4BE67E4}"/>
              </a:ext>
            </a:extLst>
          </p:cNvPr>
          <p:cNvGrpSpPr/>
          <p:nvPr/>
        </p:nvGrpSpPr>
        <p:grpSpPr>
          <a:xfrm rot="8100000" flipH="1">
            <a:off x="1801000" y="3650672"/>
            <a:ext cx="372550" cy="372550"/>
            <a:chOff x="3981875" y="2330450"/>
            <a:chExt cx="1176900" cy="1176900"/>
          </a:xfrm>
        </p:grpSpPr>
        <p:sp>
          <p:nvSpPr>
            <p:cNvPr id="47" name="Shape 207">
              <a:extLst>
                <a:ext uri="{FF2B5EF4-FFF2-40B4-BE49-F238E27FC236}">
                  <a16:creationId xmlns:a16="http://schemas.microsoft.com/office/drawing/2014/main" id="{FAB5FF27-26BE-4AF7-8F99-1D80D4649175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208">
              <a:extLst>
                <a:ext uri="{FF2B5EF4-FFF2-40B4-BE49-F238E27FC236}">
                  <a16:creationId xmlns:a16="http://schemas.microsoft.com/office/drawing/2014/main" id="{8E47BED5-601E-43C9-B5DA-FD5D03A1A9F4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Shape 206">
            <a:extLst>
              <a:ext uri="{FF2B5EF4-FFF2-40B4-BE49-F238E27FC236}">
                <a16:creationId xmlns:a16="http://schemas.microsoft.com/office/drawing/2014/main" id="{BA3B6BEF-F840-470D-958E-C6669B60D439}"/>
              </a:ext>
            </a:extLst>
          </p:cNvPr>
          <p:cNvGrpSpPr/>
          <p:nvPr/>
        </p:nvGrpSpPr>
        <p:grpSpPr>
          <a:xfrm rot="18900000" flipV="1">
            <a:off x="4648294" y="1853511"/>
            <a:ext cx="372550" cy="372550"/>
            <a:chOff x="3981875" y="2330450"/>
            <a:chExt cx="1176900" cy="1176900"/>
          </a:xfrm>
        </p:grpSpPr>
        <p:sp>
          <p:nvSpPr>
            <p:cNvPr id="71" name="Shape 207">
              <a:extLst>
                <a:ext uri="{FF2B5EF4-FFF2-40B4-BE49-F238E27FC236}">
                  <a16:creationId xmlns:a16="http://schemas.microsoft.com/office/drawing/2014/main" id="{FBF72C35-6ACD-480D-8F72-FC460BBD8B17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208">
              <a:extLst>
                <a:ext uri="{FF2B5EF4-FFF2-40B4-BE49-F238E27FC236}">
                  <a16:creationId xmlns:a16="http://schemas.microsoft.com/office/drawing/2014/main" id="{5233EF35-33DB-4A18-BC44-D53ECB795C7C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Shape 206">
            <a:extLst>
              <a:ext uri="{FF2B5EF4-FFF2-40B4-BE49-F238E27FC236}">
                <a16:creationId xmlns:a16="http://schemas.microsoft.com/office/drawing/2014/main" id="{27517F41-D9F5-46C9-BCA4-1AAA75E8A4EE}"/>
              </a:ext>
            </a:extLst>
          </p:cNvPr>
          <p:cNvGrpSpPr/>
          <p:nvPr/>
        </p:nvGrpSpPr>
        <p:grpSpPr>
          <a:xfrm rot="8100000" flipV="1">
            <a:off x="4648293" y="3646854"/>
            <a:ext cx="372550" cy="372550"/>
            <a:chOff x="3981875" y="2330450"/>
            <a:chExt cx="1176900" cy="1176900"/>
          </a:xfrm>
        </p:grpSpPr>
        <p:sp>
          <p:nvSpPr>
            <p:cNvPr id="74" name="Shape 207">
              <a:extLst>
                <a:ext uri="{FF2B5EF4-FFF2-40B4-BE49-F238E27FC236}">
                  <a16:creationId xmlns:a16="http://schemas.microsoft.com/office/drawing/2014/main" id="{A2D1225D-1B10-4E74-900B-0A7B0E15D7F0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208">
              <a:extLst>
                <a:ext uri="{FF2B5EF4-FFF2-40B4-BE49-F238E27FC236}">
                  <a16:creationId xmlns:a16="http://schemas.microsoft.com/office/drawing/2014/main" id="{9CA67E6D-34AE-4137-AA8C-799646E8B709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Shape 206">
            <a:extLst>
              <a:ext uri="{FF2B5EF4-FFF2-40B4-BE49-F238E27FC236}">
                <a16:creationId xmlns:a16="http://schemas.microsoft.com/office/drawing/2014/main" id="{C6C3ADAC-9C06-4EF9-BFB1-8DB5F3F8FF28}"/>
              </a:ext>
            </a:extLst>
          </p:cNvPr>
          <p:cNvGrpSpPr/>
          <p:nvPr/>
        </p:nvGrpSpPr>
        <p:grpSpPr>
          <a:xfrm rot="8100000" flipV="1">
            <a:off x="7613066" y="3646690"/>
            <a:ext cx="372550" cy="372550"/>
            <a:chOff x="3981875" y="2330450"/>
            <a:chExt cx="1176900" cy="1176900"/>
          </a:xfrm>
        </p:grpSpPr>
        <p:sp>
          <p:nvSpPr>
            <p:cNvPr id="77" name="Shape 207">
              <a:extLst>
                <a:ext uri="{FF2B5EF4-FFF2-40B4-BE49-F238E27FC236}">
                  <a16:creationId xmlns:a16="http://schemas.microsoft.com/office/drawing/2014/main" id="{70ACC2AF-A290-4B67-A8FF-2D6BFEAD6B29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208">
              <a:extLst>
                <a:ext uri="{FF2B5EF4-FFF2-40B4-BE49-F238E27FC236}">
                  <a16:creationId xmlns:a16="http://schemas.microsoft.com/office/drawing/2014/main" id="{69299777-CDA4-472C-AB44-B89ADACE1988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Shape 206">
            <a:extLst>
              <a:ext uri="{FF2B5EF4-FFF2-40B4-BE49-F238E27FC236}">
                <a16:creationId xmlns:a16="http://schemas.microsoft.com/office/drawing/2014/main" id="{3CDEDFEB-D144-4EE2-9AF1-B41CDD19F1EA}"/>
              </a:ext>
            </a:extLst>
          </p:cNvPr>
          <p:cNvGrpSpPr/>
          <p:nvPr/>
        </p:nvGrpSpPr>
        <p:grpSpPr>
          <a:xfrm rot="2700000">
            <a:off x="7613064" y="1842589"/>
            <a:ext cx="372550" cy="372550"/>
            <a:chOff x="3981875" y="2330450"/>
            <a:chExt cx="1176900" cy="1176900"/>
          </a:xfrm>
        </p:grpSpPr>
        <p:sp>
          <p:nvSpPr>
            <p:cNvPr id="80" name="Shape 207">
              <a:extLst>
                <a:ext uri="{FF2B5EF4-FFF2-40B4-BE49-F238E27FC236}">
                  <a16:creationId xmlns:a16="http://schemas.microsoft.com/office/drawing/2014/main" id="{29B94AE8-5799-4DE3-911A-91CCE9C08511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208">
              <a:extLst>
                <a:ext uri="{FF2B5EF4-FFF2-40B4-BE49-F238E27FC236}">
                  <a16:creationId xmlns:a16="http://schemas.microsoft.com/office/drawing/2014/main" id="{F480766D-ACF0-4C98-8A98-E2682A3B173A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34568E-6 L 0.00052 -0.164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821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2.34568E-6 L 0.00052 0.0774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385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93827E-6 L 0.00052 0.07747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385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7284E-6 L 0.00052 -0.164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821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1.7284E-6 L 0.00052 -0.164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821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4.44444E-6 L 0.00052 0.07747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38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C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32">
            <a:extLst>
              <a:ext uri="{FF2B5EF4-FFF2-40B4-BE49-F238E27FC236}">
                <a16:creationId xmlns:a16="http://schemas.microsoft.com/office/drawing/2014/main" id="{374B2FBF-3816-4520-BA02-70AA1C1CB8D9}"/>
              </a:ext>
            </a:extLst>
          </p:cNvPr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A2C4C9"/>
          </a:solidFill>
          <a:ln>
            <a:solidFill>
              <a:srgbClr val="A2C4C9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16AB79BC-29C4-442D-8B3B-A1D8FBBAB97C}"/>
              </a:ext>
            </a:extLst>
          </p:cNvPr>
          <p:cNvSpPr/>
          <p:nvPr/>
        </p:nvSpPr>
        <p:spPr>
          <a:xfrm>
            <a:off x="3302959" y="1444350"/>
            <a:ext cx="2254795" cy="22547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500" dirty="0">
                <a:latin typeface="Maven Pro" panose="020B0604020202020204" charset="0"/>
              </a:rPr>
              <a:t>1</a:t>
            </a:r>
          </a:p>
        </p:txBody>
      </p:sp>
      <p:grpSp>
        <p:nvGrpSpPr>
          <p:cNvPr id="7" name="Shape 206">
            <a:extLst>
              <a:ext uri="{FF2B5EF4-FFF2-40B4-BE49-F238E27FC236}">
                <a16:creationId xmlns:a16="http://schemas.microsoft.com/office/drawing/2014/main" id="{EBA7DC90-E857-462C-8A36-6B45D2AACD3A}"/>
              </a:ext>
            </a:extLst>
          </p:cNvPr>
          <p:cNvGrpSpPr/>
          <p:nvPr/>
        </p:nvGrpSpPr>
        <p:grpSpPr>
          <a:xfrm rot="18900000">
            <a:off x="535128" y="1970250"/>
            <a:ext cx="1202998" cy="1202998"/>
            <a:chOff x="3981875" y="2330450"/>
            <a:chExt cx="1176900" cy="1176900"/>
          </a:xfrm>
        </p:grpSpPr>
        <p:sp>
          <p:nvSpPr>
            <p:cNvPr id="8" name="Shape 207">
              <a:extLst>
                <a:ext uri="{FF2B5EF4-FFF2-40B4-BE49-F238E27FC236}">
                  <a16:creationId xmlns:a16="http://schemas.microsoft.com/office/drawing/2014/main" id="{8AA46D4B-8DDA-46A9-B4C3-C2A41D4DC6B0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208">
              <a:extLst>
                <a:ext uri="{FF2B5EF4-FFF2-40B4-BE49-F238E27FC236}">
                  <a16:creationId xmlns:a16="http://schemas.microsoft.com/office/drawing/2014/main" id="{8FC3CA6D-CB3F-48DC-8EF0-4B7C1C6F5F13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Shape 206">
            <a:extLst>
              <a:ext uri="{FF2B5EF4-FFF2-40B4-BE49-F238E27FC236}">
                <a16:creationId xmlns:a16="http://schemas.microsoft.com/office/drawing/2014/main" id="{7E39068A-91C7-4AAF-8E14-1F0A6FBCF668}"/>
              </a:ext>
            </a:extLst>
          </p:cNvPr>
          <p:cNvGrpSpPr/>
          <p:nvPr/>
        </p:nvGrpSpPr>
        <p:grpSpPr>
          <a:xfrm rot="8100000">
            <a:off x="6902211" y="1970248"/>
            <a:ext cx="1202998" cy="1202998"/>
            <a:chOff x="3981875" y="2330450"/>
            <a:chExt cx="1176900" cy="1176900"/>
          </a:xfrm>
        </p:grpSpPr>
        <p:sp>
          <p:nvSpPr>
            <p:cNvPr id="14" name="Shape 207">
              <a:extLst>
                <a:ext uri="{FF2B5EF4-FFF2-40B4-BE49-F238E27FC236}">
                  <a16:creationId xmlns:a16="http://schemas.microsoft.com/office/drawing/2014/main" id="{776981BE-3996-4943-A4A5-B160109949AC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208">
              <a:extLst>
                <a:ext uri="{FF2B5EF4-FFF2-40B4-BE49-F238E27FC236}">
                  <a16:creationId xmlns:a16="http://schemas.microsoft.com/office/drawing/2014/main" id="{02823CA2-3E50-4811-A7E7-3CF957B77601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Shape 206">
            <a:extLst>
              <a:ext uri="{FF2B5EF4-FFF2-40B4-BE49-F238E27FC236}">
                <a16:creationId xmlns:a16="http://schemas.microsoft.com/office/drawing/2014/main" id="{8E5C9242-0495-4484-B9C5-003351EE24F3}"/>
              </a:ext>
            </a:extLst>
          </p:cNvPr>
          <p:cNvGrpSpPr/>
          <p:nvPr/>
        </p:nvGrpSpPr>
        <p:grpSpPr>
          <a:xfrm rot="18900000">
            <a:off x="1850812" y="353249"/>
            <a:ext cx="1202998" cy="1202998"/>
            <a:chOff x="3981875" y="2330450"/>
            <a:chExt cx="1176900" cy="1176900"/>
          </a:xfrm>
        </p:grpSpPr>
        <p:sp>
          <p:nvSpPr>
            <p:cNvPr id="17" name="Shape 207">
              <a:extLst>
                <a:ext uri="{FF2B5EF4-FFF2-40B4-BE49-F238E27FC236}">
                  <a16:creationId xmlns:a16="http://schemas.microsoft.com/office/drawing/2014/main" id="{577FC4AC-12E3-440A-9047-32150080AF9D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208">
              <a:extLst>
                <a:ext uri="{FF2B5EF4-FFF2-40B4-BE49-F238E27FC236}">
                  <a16:creationId xmlns:a16="http://schemas.microsoft.com/office/drawing/2014/main" id="{A0DD4B95-A0A6-40FB-A360-3D341F72A6FA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Shape 206">
            <a:extLst>
              <a:ext uri="{FF2B5EF4-FFF2-40B4-BE49-F238E27FC236}">
                <a16:creationId xmlns:a16="http://schemas.microsoft.com/office/drawing/2014/main" id="{2935F287-7940-461D-B7B8-8996573E0447}"/>
              </a:ext>
            </a:extLst>
          </p:cNvPr>
          <p:cNvGrpSpPr/>
          <p:nvPr/>
        </p:nvGrpSpPr>
        <p:grpSpPr>
          <a:xfrm rot="8100000">
            <a:off x="6141850" y="3387326"/>
            <a:ext cx="1202998" cy="1202998"/>
            <a:chOff x="3981875" y="2330450"/>
            <a:chExt cx="1176900" cy="1176900"/>
          </a:xfrm>
        </p:grpSpPr>
        <p:sp>
          <p:nvSpPr>
            <p:cNvPr id="20" name="Shape 207">
              <a:extLst>
                <a:ext uri="{FF2B5EF4-FFF2-40B4-BE49-F238E27FC236}">
                  <a16:creationId xmlns:a16="http://schemas.microsoft.com/office/drawing/2014/main" id="{301EA62F-AE68-4625-82D9-6D9859E67077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08">
              <a:extLst>
                <a:ext uri="{FF2B5EF4-FFF2-40B4-BE49-F238E27FC236}">
                  <a16:creationId xmlns:a16="http://schemas.microsoft.com/office/drawing/2014/main" id="{58314DB8-960A-4E6B-9D2D-7D98C944F6EC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6028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0 L -0.22951 0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76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0 L 0.27795 0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C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32">
            <a:extLst>
              <a:ext uri="{FF2B5EF4-FFF2-40B4-BE49-F238E27FC236}">
                <a16:creationId xmlns:a16="http://schemas.microsoft.com/office/drawing/2014/main" id="{374B2FBF-3816-4520-BA02-70AA1C1CB8D9}"/>
              </a:ext>
            </a:extLst>
          </p:cNvPr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A2C4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16AB79BC-29C4-442D-8B3B-A1D8FBBAB97C}"/>
              </a:ext>
            </a:extLst>
          </p:cNvPr>
          <p:cNvSpPr/>
          <p:nvPr/>
        </p:nvSpPr>
        <p:spPr>
          <a:xfrm>
            <a:off x="3302959" y="1444350"/>
            <a:ext cx="2254795" cy="22547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500" dirty="0">
                <a:latin typeface="Maven Pro" panose="020B0604020202020204" charset="0"/>
              </a:rPr>
              <a:t>2</a:t>
            </a:r>
          </a:p>
        </p:txBody>
      </p:sp>
      <p:grpSp>
        <p:nvGrpSpPr>
          <p:cNvPr id="7" name="Shape 206">
            <a:extLst>
              <a:ext uri="{FF2B5EF4-FFF2-40B4-BE49-F238E27FC236}">
                <a16:creationId xmlns:a16="http://schemas.microsoft.com/office/drawing/2014/main" id="{EBA7DC90-E857-462C-8A36-6B45D2AACD3A}"/>
              </a:ext>
            </a:extLst>
          </p:cNvPr>
          <p:cNvGrpSpPr/>
          <p:nvPr/>
        </p:nvGrpSpPr>
        <p:grpSpPr>
          <a:xfrm rot="2700000" flipH="1">
            <a:off x="535128" y="1970250"/>
            <a:ext cx="1202998" cy="1202998"/>
            <a:chOff x="3981875" y="2330450"/>
            <a:chExt cx="1176900" cy="1176900"/>
          </a:xfrm>
        </p:grpSpPr>
        <p:sp>
          <p:nvSpPr>
            <p:cNvPr id="8" name="Shape 207">
              <a:extLst>
                <a:ext uri="{FF2B5EF4-FFF2-40B4-BE49-F238E27FC236}">
                  <a16:creationId xmlns:a16="http://schemas.microsoft.com/office/drawing/2014/main" id="{8AA46D4B-8DDA-46A9-B4C3-C2A41D4DC6B0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208">
              <a:extLst>
                <a:ext uri="{FF2B5EF4-FFF2-40B4-BE49-F238E27FC236}">
                  <a16:creationId xmlns:a16="http://schemas.microsoft.com/office/drawing/2014/main" id="{8FC3CA6D-CB3F-48DC-8EF0-4B7C1C6F5F13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Shape 206">
            <a:extLst>
              <a:ext uri="{FF2B5EF4-FFF2-40B4-BE49-F238E27FC236}">
                <a16:creationId xmlns:a16="http://schemas.microsoft.com/office/drawing/2014/main" id="{7E39068A-91C7-4AAF-8E14-1F0A6FBCF668}"/>
              </a:ext>
            </a:extLst>
          </p:cNvPr>
          <p:cNvGrpSpPr/>
          <p:nvPr/>
        </p:nvGrpSpPr>
        <p:grpSpPr>
          <a:xfrm rot="13500000" flipH="1">
            <a:off x="6902211" y="1970248"/>
            <a:ext cx="1202998" cy="1202998"/>
            <a:chOff x="3981875" y="2330450"/>
            <a:chExt cx="1176900" cy="1176900"/>
          </a:xfrm>
        </p:grpSpPr>
        <p:sp>
          <p:nvSpPr>
            <p:cNvPr id="14" name="Shape 207">
              <a:extLst>
                <a:ext uri="{FF2B5EF4-FFF2-40B4-BE49-F238E27FC236}">
                  <a16:creationId xmlns:a16="http://schemas.microsoft.com/office/drawing/2014/main" id="{776981BE-3996-4943-A4A5-B160109949AC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208">
              <a:extLst>
                <a:ext uri="{FF2B5EF4-FFF2-40B4-BE49-F238E27FC236}">
                  <a16:creationId xmlns:a16="http://schemas.microsoft.com/office/drawing/2014/main" id="{02823CA2-3E50-4811-A7E7-3CF957B77601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Shape 206">
            <a:extLst>
              <a:ext uri="{FF2B5EF4-FFF2-40B4-BE49-F238E27FC236}">
                <a16:creationId xmlns:a16="http://schemas.microsoft.com/office/drawing/2014/main" id="{8E5C9242-0495-4484-B9C5-003351EE24F3}"/>
              </a:ext>
            </a:extLst>
          </p:cNvPr>
          <p:cNvGrpSpPr/>
          <p:nvPr/>
        </p:nvGrpSpPr>
        <p:grpSpPr>
          <a:xfrm rot="2700000" flipH="1">
            <a:off x="1850812" y="353249"/>
            <a:ext cx="1202998" cy="1202998"/>
            <a:chOff x="3981875" y="2330450"/>
            <a:chExt cx="1176900" cy="1176900"/>
          </a:xfrm>
        </p:grpSpPr>
        <p:sp>
          <p:nvSpPr>
            <p:cNvPr id="17" name="Shape 207">
              <a:extLst>
                <a:ext uri="{FF2B5EF4-FFF2-40B4-BE49-F238E27FC236}">
                  <a16:creationId xmlns:a16="http://schemas.microsoft.com/office/drawing/2014/main" id="{577FC4AC-12E3-440A-9047-32150080AF9D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208">
              <a:extLst>
                <a:ext uri="{FF2B5EF4-FFF2-40B4-BE49-F238E27FC236}">
                  <a16:creationId xmlns:a16="http://schemas.microsoft.com/office/drawing/2014/main" id="{A0DD4B95-A0A6-40FB-A360-3D341F72A6FA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Shape 206">
            <a:extLst>
              <a:ext uri="{FF2B5EF4-FFF2-40B4-BE49-F238E27FC236}">
                <a16:creationId xmlns:a16="http://schemas.microsoft.com/office/drawing/2014/main" id="{2935F287-7940-461D-B7B8-8996573E0447}"/>
              </a:ext>
            </a:extLst>
          </p:cNvPr>
          <p:cNvGrpSpPr/>
          <p:nvPr/>
        </p:nvGrpSpPr>
        <p:grpSpPr>
          <a:xfrm rot="13500000" flipH="1">
            <a:off x="6141850" y="3387326"/>
            <a:ext cx="1202998" cy="1202998"/>
            <a:chOff x="3981875" y="2330450"/>
            <a:chExt cx="1176900" cy="1176900"/>
          </a:xfrm>
        </p:grpSpPr>
        <p:sp>
          <p:nvSpPr>
            <p:cNvPr id="20" name="Shape 207">
              <a:extLst>
                <a:ext uri="{FF2B5EF4-FFF2-40B4-BE49-F238E27FC236}">
                  <a16:creationId xmlns:a16="http://schemas.microsoft.com/office/drawing/2014/main" id="{301EA62F-AE68-4625-82D9-6D9859E67077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08">
              <a:extLst>
                <a:ext uri="{FF2B5EF4-FFF2-40B4-BE49-F238E27FC236}">
                  <a16:creationId xmlns:a16="http://schemas.microsoft.com/office/drawing/2014/main" id="{58314DB8-960A-4E6B-9D2D-7D98C944F6EC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38542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0 L -0.22951 0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76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0 L 0.27795 0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C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32">
            <a:extLst>
              <a:ext uri="{FF2B5EF4-FFF2-40B4-BE49-F238E27FC236}">
                <a16:creationId xmlns:a16="http://schemas.microsoft.com/office/drawing/2014/main" id="{374B2FBF-3816-4520-BA02-70AA1C1CB8D9}"/>
              </a:ext>
            </a:extLst>
          </p:cNvPr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A2C4C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16AB79BC-29C4-442D-8B3B-A1D8FBBAB97C}"/>
              </a:ext>
            </a:extLst>
          </p:cNvPr>
          <p:cNvSpPr/>
          <p:nvPr/>
        </p:nvSpPr>
        <p:spPr>
          <a:xfrm>
            <a:off x="3302959" y="1444350"/>
            <a:ext cx="2254795" cy="22547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1500" dirty="0">
                <a:latin typeface="Maven Pro" panose="020B0604020202020204" charset="0"/>
              </a:rPr>
              <a:t>3</a:t>
            </a:r>
          </a:p>
        </p:txBody>
      </p:sp>
      <p:grpSp>
        <p:nvGrpSpPr>
          <p:cNvPr id="7" name="Shape 206">
            <a:extLst>
              <a:ext uri="{FF2B5EF4-FFF2-40B4-BE49-F238E27FC236}">
                <a16:creationId xmlns:a16="http://schemas.microsoft.com/office/drawing/2014/main" id="{EBA7DC90-E857-462C-8A36-6B45D2AACD3A}"/>
              </a:ext>
            </a:extLst>
          </p:cNvPr>
          <p:cNvGrpSpPr/>
          <p:nvPr/>
        </p:nvGrpSpPr>
        <p:grpSpPr>
          <a:xfrm rot="2700000" flipH="1">
            <a:off x="535128" y="1970250"/>
            <a:ext cx="1202998" cy="1202998"/>
            <a:chOff x="3981875" y="2330450"/>
            <a:chExt cx="1176900" cy="1176900"/>
          </a:xfrm>
        </p:grpSpPr>
        <p:sp>
          <p:nvSpPr>
            <p:cNvPr id="8" name="Shape 207">
              <a:extLst>
                <a:ext uri="{FF2B5EF4-FFF2-40B4-BE49-F238E27FC236}">
                  <a16:creationId xmlns:a16="http://schemas.microsoft.com/office/drawing/2014/main" id="{8AA46D4B-8DDA-46A9-B4C3-C2A41D4DC6B0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208">
              <a:extLst>
                <a:ext uri="{FF2B5EF4-FFF2-40B4-BE49-F238E27FC236}">
                  <a16:creationId xmlns:a16="http://schemas.microsoft.com/office/drawing/2014/main" id="{8FC3CA6D-CB3F-48DC-8EF0-4B7C1C6F5F13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Shape 206">
            <a:extLst>
              <a:ext uri="{FF2B5EF4-FFF2-40B4-BE49-F238E27FC236}">
                <a16:creationId xmlns:a16="http://schemas.microsoft.com/office/drawing/2014/main" id="{7E39068A-91C7-4AAF-8E14-1F0A6FBCF668}"/>
              </a:ext>
            </a:extLst>
          </p:cNvPr>
          <p:cNvGrpSpPr/>
          <p:nvPr/>
        </p:nvGrpSpPr>
        <p:grpSpPr>
          <a:xfrm rot="13500000" flipV="1">
            <a:off x="6902211" y="1970248"/>
            <a:ext cx="1202998" cy="1202998"/>
            <a:chOff x="3981875" y="2330450"/>
            <a:chExt cx="1176900" cy="1176900"/>
          </a:xfrm>
        </p:grpSpPr>
        <p:sp>
          <p:nvSpPr>
            <p:cNvPr id="14" name="Shape 207">
              <a:extLst>
                <a:ext uri="{FF2B5EF4-FFF2-40B4-BE49-F238E27FC236}">
                  <a16:creationId xmlns:a16="http://schemas.microsoft.com/office/drawing/2014/main" id="{776981BE-3996-4943-A4A5-B160109949AC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208">
              <a:extLst>
                <a:ext uri="{FF2B5EF4-FFF2-40B4-BE49-F238E27FC236}">
                  <a16:creationId xmlns:a16="http://schemas.microsoft.com/office/drawing/2014/main" id="{02823CA2-3E50-4811-A7E7-3CF957B77601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2417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0 L -0.22951 0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76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0 L 0.27795 0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C70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 rot="3259846">
            <a:off x="-1310112" y="2427315"/>
            <a:ext cx="6334325" cy="12367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&lt;p&gt;</a:t>
            </a:r>
            <a:r>
              <a:rPr lang="it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Sommario</a:t>
            </a:r>
            <a:r>
              <a:rPr lang="it" dirty="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&lt;/p&gt;</a:t>
            </a:r>
            <a:endParaRPr dirty="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>
              <a:buNone/>
            </a:pPr>
            <a:r>
              <a:rPr lang="it" sz="3600" b="1" dirty="0">
                <a:solidFill>
                  <a:srgbClr val="9FC5E8"/>
                </a:solidFill>
                <a:latin typeface="Calibri"/>
                <a:ea typeface="Calibri"/>
                <a:cs typeface="Calibri"/>
                <a:sym typeface="Calibri"/>
              </a:rPr>
              <a:t>         # </a:t>
            </a:r>
            <a:r>
              <a:rPr lang="it" sz="3600" b="1" dirty="0">
                <a:solidFill>
                  <a:srgbClr val="DD7E6B"/>
                </a:solidFill>
                <a:latin typeface="Calibri"/>
                <a:ea typeface="Calibri"/>
                <a:cs typeface="Calibri"/>
                <a:sym typeface="Calibri"/>
              </a:rPr>
              <a:t>INTRODUZIONE</a:t>
            </a:r>
            <a:b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      </a:t>
            </a:r>
            <a:r>
              <a:rPr lang="it" sz="3600" b="1" dirty="0">
                <a:solidFill>
                  <a:srgbClr val="9FC5E8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3600" b="1" dirty="0">
                <a:solidFill>
                  <a:srgbClr val="F9CB9C"/>
                </a:solidFill>
                <a:latin typeface="Calibri"/>
                <a:ea typeface="Calibri"/>
                <a:cs typeface="Calibri"/>
                <a:sym typeface="Calibri"/>
              </a:rPr>
              <a:t>LOGIN</a:t>
            </a:r>
            <a:b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  </a:t>
            </a:r>
            <a:r>
              <a:rPr lang="it" sz="3600" b="1" dirty="0">
                <a:solidFill>
                  <a:srgbClr val="9FC5E8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3600" b="1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CHAT</a:t>
            </a:r>
            <a:b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      </a:t>
            </a:r>
            <a:r>
              <a:rPr lang="it" sz="3600" b="1" dirty="0">
                <a:solidFill>
                  <a:srgbClr val="9FC5E8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3600" b="1" dirty="0">
                <a:solidFill>
                  <a:srgbClr val="B6D7A8"/>
                </a:solidFill>
                <a:latin typeface="Calibri"/>
                <a:ea typeface="Calibri"/>
                <a:cs typeface="Calibri"/>
                <a:sym typeface="Calibri"/>
              </a:rPr>
              <a:t>GAMEPLAY</a:t>
            </a:r>
            <a:b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	  </a:t>
            </a:r>
            <a:r>
              <a:rPr lang="it" sz="3600" b="1" dirty="0">
                <a:solidFill>
                  <a:srgbClr val="9FC5E8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-IT" sz="3600" b="1" dirty="0">
                <a:solidFill>
                  <a:srgbClr val="A2C4C9"/>
                </a:solidFill>
                <a:latin typeface="Calibri"/>
                <a:ea typeface="Calibri"/>
                <a:cs typeface="Calibri"/>
                <a:sym typeface="Calibri"/>
              </a:rPr>
              <a:t>COLLISION</a:t>
            </a:r>
            <a:endParaRPr sz="3600" b="1" dirty="0">
              <a:solidFill>
                <a:srgbClr val="A2C4C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Shape 72"/>
          <p:cNvSpPr/>
          <p:nvPr/>
        </p:nvSpPr>
        <p:spPr>
          <a:xfrm rot="3235150">
            <a:off x="-1235625" y="2786796"/>
            <a:ext cx="5271800" cy="31670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73" name="Shape 73"/>
          <p:cNvSpPr/>
          <p:nvPr/>
        </p:nvSpPr>
        <p:spPr>
          <a:xfrm rot="3235216">
            <a:off x="-1216939" y="2747721"/>
            <a:ext cx="5647377" cy="95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  <p:sp>
        <p:nvSpPr>
          <p:cNvPr id="74" name="Shape 74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C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74">
            <a:extLst>
              <a:ext uri="{FF2B5EF4-FFF2-40B4-BE49-F238E27FC236}">
                <a16:creationId xmlns:a16="http://schemas.microsoft.com/office/drawing/2014/main" id="{B8B6689A-7CB7-48C5-AD3A-759671DBF2E7}"/>
              </a:ext>
            </a:extLst>
          </p:cNvPr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6" name="Registrazione schermo 5">
            <a:hlinkClick r:id="" action="ppaction://media"/>
            <a:extLst>
              <a:ext uri="{FF2B5EF4-FFF2-40B4-BE49-F238E27FC236}">
                <a16:creationId xmlns:a16="http://schemas.microsoft.com/office/drawing/2014/main" id="{A1EA9E55-124A-4641-B8EC-FA8D3000D22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2387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18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C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74">
            <a:extLst>
              <a:ext uri="{FF2B5EF4-FFF2-40B4-BE49-F238E27FC236}">
                <a16:creationId xmlns:a16="http://schemas.microsoft.com/office/drawing/2014/main" id="{88990F3D-3115-42C8-946D-ABF2FA77EEF9}"/>
              </a:ext>
            </a:extLst>
          </p:cNvPr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99D4CCE-766C-4527-913E-AB2D81B0AD91}"/>
              </a:ext>
            </a:extLst>
          </p:cNvPr>
          <p:cNvSpPr txBox="1"/>
          <p:nvPr/>
        </p:nvSpPr>
        <p:spPr>
          <a:xfrm>
            <a:off x="1" y="0"/>
            <a:ext cx="9143999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</a:t>
            </a:r>
            <a:r>
              <a:rPr lang="it-IT" sz="3600" b="1" dirty="0">
                <a:solidFill>
                  <a:srgbClr val="346C7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SHARING</a:t>
            </a:r>
            <a:endParaRPr lang="it-IT" sz="700" b="1" dirty="0">
              <a:solidFill>
                <a:srgbClr val="346C7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47BA3648-EC6C-4104-B32B-52AE346FF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5554" y="1145821"/>
            <a:ext cx="2814631" cy="935865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69472B61-A9E7-463B-8571-D85F8650F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10" y="817402"/>
            <a:ext cx="3793131" cy="1603460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F8CFC64-D987-4CD6-B5B6-223ADAE3951D}"/>
              </a:ext>
            </a:extLst>
          </p:cNvPr>
          <p:cNvSpPr txBox="1"/>
          <p:nvPr/>
        </p:nvSpPr>
        <p:spPr>
          <a:xfrm>
            <a:off x="0" y="2410105"/>
            <a:ext cx="9143999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</a:t>
            </a:r>
            <a:r>
              <a:rPr lang="it-IT" sz="3600" b="1" dirty="0">
                <a:solidFill>
                  <a:srgbClr val="346C7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ONLINE</a:t>
            </a:r>
            <a:endParaRPr lang="it-IT" sz="700" b="1" dirty="0">
              <a:solidFill>
                <a:srgbClr val="346C7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6" name="Diagramma 25">
            <a:extLst>
              <a:ext uri="{FF2B5EF4-FFF2-40B4-BE49-F238E27FC236}">
                <a16:creationId xmlns:a16="http://schemas.microsoft.com/office/drawing/2014/main" id="{892E72A5-D5B5-4C27-9B42-12749A3739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7034784"/>
              </p:ext>
            </p:extLst>
          </p:nvPr>
        </p:nvGraphicFramePr>
        <p:xfrm>
          <a:off x="2120365" y="3585619"/>
          <a:ext cx="4322752" cy="800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93147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C70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 rot="3183095">
            <a:off x="-1310112" y="2427315"/>
            <a:ext cx="6334325" cy="12367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6CD4C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2" name="Shape 72"/>
          <p:cNvSpPr/>
          <p:nvPr/>
        </p:nvSpPr>
        <p:spPr>
          <a:xfrm rot="3235150">
            <a:off x="-1235625" y="2786796"/>
            <a:ext cx="5271800" cy="31670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6CD4C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3" name="Shape 73"/>
          <p:cNvSpPr/>
          <p:nvPr/>
        </p:nvSpPr>
        <p:spPr>
          <a:xfrm rot="3235216">
            <a:off x="-1216939" y="2747721"/>
            <a:ext cx="5647377" cy="951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F6CD4C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4" name="Shape 74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BD08985-C2F4-4DED-96AF-712B0B5CDB36}"/>
              </a:ext>
            </a:extLst>
          </p:cNvPr>
          <p:cNvSpPr/>
          <p:nvPr/>
        </p:nvSpPr>
        <p:spPr>
          <a:xfrm>
            <a:off x="2335427" y="172994"/>
            <a:ext cx="6520248" cy="20865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800" b="1" dirty="0">
                <a:solidFill>
                  <a:srgbClr val="346C7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GRAZIE PER L’ATTENZIONE</a:t>
            </a:r>
          </a:p>
        </p:txBody>
      </p:sp>
      <p:grpSp>
        <p:nvGrpSpPr>
          <p:cNvPr id="14" name="Shape 171">
            <a:extLst>
              <a:ext uri="{FF2B5EF4-FFF2-40B4-BE49-F238E27FC236}">
                <a16:creationId xmlns:a16="http://schemas.microsoft.com/office/drawing/2014/main" id="{6C071591-BEF6-41F4-A76E-7D61A3BA7D14}"/>
              </a:ext>
            </a:extLst>
          </p:cNvPr>
          <p:cNvGrpSpPr/>
          <p:nvPr/>
        </p:nvGrpSpPr>
        <p:grpSpPr>
          <a:xfrm>
            <a:off x="6650935" y="3104807"/>
            <a:ext cx="1176900" cy="1176900"/>
            <a:chOff x="3981875" y="2330450"/>
            <a:chExt cx="1176900" cy="1176900"/>
          </a:xfrm>
        </p:grpSpPr>
        <p:sp>
          <p:nvSpPr>
            <p:cNvPr id="15" name="Shape 172">
              <a:extLst>
                <a:ext uri="{FF2B5EF4-FFF2-40B4-BE49-F238E27FC236}">
                  <a16:creationId xmlns:a16="http://schemas.microsoft.com/office/drawing/2014/main" id="{A66A7DD2-A1A0-4F36-9286-693C5E0D266E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73">
              <a:extLst>
                <a:ext uri="{FF2B5EF4-FFF2-40B4-BE49-F238E27FC236}">
                  <a16:creationId xmlns:a16="http://schemas.microsoft.com/office/drawing/2014/main" id="{5A099D44-3583-42E8-9D09-AA5D4B7099A2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Shape 171">
            <a:extLst>
              <a:ext uri="{FF2B5EF4-FFF2-40B4-BE49-F238E27FC236}">
                <a16:creationId xmlns:a16="http://schemas.microsoft.com/office/drawing/2014/main" id="{17CE208E-33FC-4579-9292-6A193FAED6C0}"/>
              </a:ext>
            </a:extLst>
          </p:cNvPr>
          <p:cNvGrpSpPr/>
          <p:nvPr/>
        </p:nvGrpSpPr>
        <p:grpSpPr>
          <a:xfrm>
            <a:off x="4632223" y="3164904"/>
            <a:ext cx="1176900" cy="1176900"/>
            <a:chOff x="3981875" y="2330450"/>
            <a:chExt cx="1176900" cy="1176900"/>
          </a:xfrm>
        </p:grpSpPr>
        <p:sp>
          <p:nvSpPr>
            <p:cNvPr id="20" name="Shape 172">
              <a:extLst>
                <a:ext uri="{FF2B5EF4-FFF2-40B4-BE49-F238E27FC236}">
                  <a16:creationId xmlns:a16="http://schemas.microsoft.com/office/drawing/2014/main" id="{323BAAEF-85D4-4843-83ED-AFB4955AE665}"/>
                </a:ext>
              </a:extLst>
            </p:cNvPr>
            <p:cNvSpPr/>
            <p:nvPr/>
          </p:nvSpPr>
          <p:spPr>
            <a:xfrm>
              <a:off x="3981875" y="2330450"/>
              <a:ext cx="1176900" cy="1176900"/>
            </a:xfrm>
            <a:prstGeom prst="rect">
              <a:avLst/>
            </a:prstGeom>
            <a:solidFill>
              <a:srgbClr val="00000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173">
              <a:extLst>
                <a:ext uri="{FF2B5EF4-FFF2-40B4-BE49-F238E27FC236}">
                  <a16:creationId xmlns:a16="http://schemas.microsoft.com/office/drawing/2014/main" id="{B0F0F71D-E42A-4F40-825F-4E665938EA72}"/>
                </a:ext>
              </a:extLst>
            </p:cNvPr>
            <p:cNvSpPr/>
            <p:nvPr/>
          </p:nvSpPr>
          <p:spPr>
            <a:xfrm rot="5400000">
              <a:off x="3981875" y="2330450"/>
              <a:ext cx="623700" cy="623700"/>
            </a:xfrm>
            <a:prstGeom prst="rtTriangle">
              <a:avLst/>
            </a:prstGeom>
            <a:solidFill>
              <a:srgbClr val="F3F3F3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ttangolo 7">
            <a:extLst>
              <a:ext uri="{FF2B5EF4-FFF2-40B4-BE49-F238E27FC236}">
                <a16:creationId xmlns:a16="http://schemas.microsoft.com/office/drawing/2014/main" id="{8BB23B21-1CFD-4375-824A-ED467A5DC9E8}"/>
              </a:ext>
            </a:extLst>
          </p:cNvPr>
          <p:cNvSpPr/>
          <p:nvPr/>
        </p:nvSpPr>
        <p:spPr>
          <a:xfrm>
            <a:off x="2472777" y="288324"/>
            <a:ext cx="6244744" cy="1837038"/>
          </a:xfrm>
          <a:prstGeom prst="rect">
            <a:avLst/>
          </a:prstGeom>
          <a:noFill/>
          <a:ln>
            <a:solidFill>
              <a:srgbClr val="346C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830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6" dur="2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43200000">
                                      <p:cBhvr>
                                        <p:cTn id="8" dur="2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C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1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Rettangolo 8"/>
          <p:cNvSpPr/>
          <p:nvPr/>
        </p:nvSpPr>
        <p:spPr>
          <a:xfrm>
            <a:off x="2408587" y="2141034"/>
            <a:ext cx="43268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sz="3600" b="1" dirty="0">
                <a:solidFill>
                  <a:srgbClr val="DD7E6B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DEFINE</a:t>
            </a:r>
            <a:r>
              <a:rPr lang="it" sz="3600" b="1" dirty="0">
                <a:solidFill>
                  <a:srgbClr val="DD7E6B"/>
                </a:solidFill>
                <a:latin typeface="Calibri"/>
                <a:ea typeface="Calibri"/>
                <a:cs typeface="Calibri"/>
                <a:sym typeface="Calibri"/>
              </a:rPr>
              <a:t> VIDEOGAME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8925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6C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1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873" y="164642"/>
            <a:ext cx="7336253" cy="470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42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311700" y="2648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it" sz="3600" dirty="0">
                <a:solidFill>
                  <a:srgbClr val="F9CB9C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DEFINE</a:t>
            </a:r>
            <a:r>
              <a:rPr lang="it" sz="3600" dirty="0">
                <a:solidFill>
                  <a:srgbClr val="DD7E6B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" sz="3600" dirty="0">
                <a:solidFill>
                  <a:srgbClr val="F9CB9C"/>
                </a:solidFill>
                <a:latin typeface="Calibri"/>
                <a:ea typeface="Calibri"/>
                <a:cs typeface="Calibri"/>
                <a:sym typeface="Calibri"/>
              </a:rPr>
              <a:t>LOGIN</a:t>
            </a:r>
            <a:endParaRPr dirty="0"/>
          </a:p>
        </p:txBody>
      </p:sp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 l="5572" t="4741" r="7621" b="7121"/>
          <a:stretch/>
        </p:blipFill>
        <p:spPr>
          <a:xfrm>
            <a:off x="2946025" y="1424925"/>
            <a:ext cx="3069625" cy="22936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109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2775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it" sz="3600" dirty="0">
                <a:solidFill>
                  <a:srgbClr val="F9CB9C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BEHIND </a:t>
            </a:r>
            <a:r>
              <a:rPr lang="it" sz="3600" dirty="0">
                <a:solidFill>
                  <a:srgbClr val="F9CB9C"/>
                </a:solidFill>
                <a:latin typeface="Calibri"/>
                <a:ea typeface="Calibri"/>
                <a:cs typeface="Calibri"/>
                <a:sym typeface="Calibri"/>
              </a:rPr>
              <a:t>SIGN IN</a:t>
            </a:r>
            <a:endParaRPr dirty="0"/>
          </a:p>
        </p:txBody>
      </p:sp>
      <p:sp>
        <p:nvSpPr>
          <p:cNvPr id="87" name="Shape 87"/>
          <p:cNvSpPr/>
          <p:nvPr/>
        </p:nvSpPr>
        <p:spPr>
          <a:xfrm>
            <a:off x="1229225" y="1194925"/>
            <a:ext cx="1136400" cy="10437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GIOCATORE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8" name="Shape 88"/>
          <p:cNvCxnSpPr/>
          <p:nvPr/>
        </p:nvCxnSpPr>
        <p:spPr>
          <a:xfrm>
            <a:off x="2726250" y="1490200"/>
            <a:ext cx="3255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9" name="Shape 89"/>
          <p:cNvSpPr/>
          <p:nvPr/>
        </p:nvSpPr>
        <p:spPr>
          <a:xfrm>
            <a:off x="6341875" y="1194925"/>
            <a:ext cx="1136400" cy="10437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latin typeface="Calibri"/>
                <a:ea typeface="Calibri"/>
                <a:cs typeface="Calibri"/>
                <a:sym typeface="Calibri"/>
              </a:rPr>
              <a:t>SERVER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Shape 90"/>
          <p:cNvSpPr txBox="1"/>
          <p:nvPr/>
        </p:nvSpPr>
        <p:spPr>
          <a:xfrm>
            <a:off x="3387150" y="1146825"/>
            <a:ext cx="19332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send(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user, password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6341875" y="3654700"/>
            <a:ext cx="1136400" cy="1043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DATABASE</a:t>
            </a:r>
            <a:endParaRPr b="1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2" name="Shape 92"/>
          <p:cNvCxnSpPr/>
          <p:nvPr/>
        </p:nvCxnSpPr>
        <p:spPr>
          <a:xfrm>
            <a:off x="7179600" y="2446950"/>
            <a:ext cx="0" cy="1078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3" name="Shape 93"/>
          <p:cNvCxnSpPr/>
          <p:nvPr/>
        </p:nvCxnSpPr>
        <p:spPr>
          <a:xfrm>
            <a:off x="6489475" y="2390250"/>
            <a:ext cx="0" cy="1078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94" name="Shape 94"/>
          <p:cNvSpPr txBox="1"/>
          <p:nvPr/>
        </p:nvSpPr>
        <p:spPr>
          <a:xfrm flipH="1">
            <a:off x="5164675" y="2686350"/>
            <a:ext cx="14724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send(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true/false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Shape 95"/>
          <p:cNvSpPr txBox="1"/>
          <p:nvPr/>
        </p:nvSpPr>
        <p:spPr>
          <a:xfrm flipH="1">
            <a:off x="7124775" y="2686350"/>
            <a:ext cx="18300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check(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user,password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6" name="Shape 96"/>
          <p:cNvCxnSpPr/>
          <p:nvPr/>
        </p:nvCxnSpPr>
        <p:spPr>
          <a:xfrm>
            <a:off x="2726250" y="1992825"/>
            <a:ext cx="32550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97" name="Shape 97"/>
          <p:cNvSpPr txBox="1"/>
          <p:nvPr/>
        </p:nvSpPr>
        <p:spPr>
          <a:xfrm>
            <a:off x="3387150" y="1962950"/>
            <a:ext cx="19332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send(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accept/refuse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2568325" y="1357538"/>
            <a:ext cx="295200" cy="295200"/>
          </a:xfrm>
          <a:prstGeom prst="flowChart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b="1" dirty="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rPr>
              <a:t>1</a:t>
            </a:r>
            <a:endParaRPr sz="1000" b="1" dirty="0">
              <a:solidFill>
                <a:schemeClr val="accent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5839875" y="1845213"/>
            <a:ext cx="295200" cy="295200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b="1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rPr>
              <a:t>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7032000" y="2333525"/>
            <a:ext cx="295200" cy="295200"/>
          </a:xfrm>
          <a:prstGeom prst="flowChart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b="1">
                <a:solidFill>
                  <a:schemeClr val="accent1"/>
                </a:solidFill>
                <a:latin typeface="Maven Pro"/>
                <a:ea typeface="Maven Pro"/>
                <a:cs typeface="Maven Pro"/>
                <a:sym typeface="Maven Pro"/>
              </a:rPr>
              <a:t>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6341875" y="3207875"/>
            <a:ext cx="295200" cy="295200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b="1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rPr>
              <a:t>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9" name="Shape 109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11700" y="2919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it" sz="3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DEFINE </a:t>
            </a:r>
            <a:r>
              <a:rPr lang="it" sz="3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CHAT</a:t>
            </a:r>
            <a:endParaRPr dirty="0"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775" y="1719225"/>
            <a:ext cx="5886450" cy="14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hape 165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248425" y="28287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it" sz="3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#CHAT </a:t>
            </a:r>
            <a:r>
              <a:rPr lang="it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PERMISSION</a:t>
            </a:r>
            <a:endParaRPr dirty="0">
              <a:solidFill>
                <a:schemeClr val="lt1"/>
              </a:solidFill>
            </a:endParaRPr>
          </a:p>
        </p:txBody>
      </p:sp>
      <p:graphicFrame>
        <p:nvGraphicFramePr>
          <p:cNvPr id="116" name="Shape 116"/>
          <p:cNvGraphicFramePr/>
          <p:nvPr/>
        </p:nvGraphicFramePr>
        <p:xfrm>
          <a:off x="952500" y="1151200"/>
          <a:ext cx="7324475" cy="3526875"/>
        </p:xfrm>
        <a:graphic>
          <a:graphicData uri="http://schemas.openxmlformats.org/drawingml/2006/table">
            <a:tbl>
              <a:tblPr>
                <a:noFill/>
                <a:tableStyleId>{4BE95A24-BDA9-41B5-883D-42EC3E518CF7}</a:tableStyleId>
              </a:tblPr>
              <a:tblGrid>
                <a:gridCol w="24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1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81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7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36B6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MESSAGGI</a:t>
                      </a:r>
                      <a:endParaRPr sz="2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B>
                    <a:solidFill>
                      <a:srgbClr val="336B6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 b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QUERY</a:t>
                      </a:r>
                      <a:endParaRPr sz="24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 b="1">
                          <a:solidFill>
                            <a:schemeClr val="accent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USER</a:t>
                      </a:r>
                      <a:endParaRPr sz="2400" b="1">
                        <a:solidFill>
                          <a:schemeClr val="accent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lgDash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7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 sz="2400" b="1">
                          <a:solidFill>
                            <a:schemeClr val="accent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ADMIN</a:t>
                      </a:r>
                      <a:endParaRPr sz="2400" b="1">
                        <a:solidFill>
                          <a:schemeClr val="accent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7" name="Shape 117"/>
          <p:cNvSpPr/>
          <p:nvPr/>
        </p:nvSpPr>
        <p:spPr>
          <a:xfrm rot="-8271535">
            <a:off x="3961644" y="2549207"/>
            <a:ext cx="1220642" cy="486808"/>
          </a:xfrm>
          <a:prstGeom prst="halfFrame">
            <a:avLst>
              <a:gd name="adj1" fmla="val 33333"/>
              <a:gd name="adj2" fmla="val 3333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Shape 118"/>
          <p:cNvSpPr/>
          <p:nvPr/>
        </p:nvSpPr>
        <p:spPr>
          <a:xfrm rot="-8271535">
            <a:off x="3898394" y="3729107"/>
            <a:ext cx="1220642" cy="486808"/>
          </a:xfrm>
          <a:prstGeom prst="halfFrame">
            <a:avLst>
              <a:gd name="adj1" fmla="val 33333"/>
              <a:gd name="adj2" fmla="val 3333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6707350" y="2232888"/>
            <a:ext cx="1039800" cy="1363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Shape 120"/>
          <p:cNvSpPr/>
          <p:nvPr/>
        </p:nvSpPr>
        <p:spPr>
          <a:xfrm rot="-8271535">
            <a:off x="6520919" y="3729107"/>
            <a:ext cx="1220642" cy="486808"/>
          </a:xfrm>
          <a:prstGeom prst="halfFrame">
            <a:avLst>
              <a:gd name="adj1" fmla="val 33333"/>
              <a:gd name="adj2" fmla="val 3333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6B6F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311700" y="2927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it" sz="3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it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COMMON </a:t>
            </a:r>
            <a:r>
              <a:rPr lang="it" sz="3600" dirty="0">
                <a:solidFill>
                  <a:srgbClr val="FFE599"/>
                </a:solidFill>
                <a:latin typeface="Calibri"/>
                <a:ea typeface="Calibri"/>
                <a:cs typeface="Calibri"/>
                <a:sym typeface="Calibri"/>
              </a:rPr>
              <a:t>CHAT</a:t>
            </a:r>
            <a:endParaRPr dirty="0"/>
          </a:p>
        </p:txBody>
      </p:sp>
      <p:sp>
        <p:nvSpPr>
          <p:cNvPr id="126" name="Shape 126"/>
          <p:cNvSpPr/>
          <p:nvPr/>
        </p:nvSpPr>
        <p:spPr>
          <a:xfrm>
            <a:off x="789725" y="1476450"/>
            <a:ext cx="679800" cy="679800"/>
          </a:xfrm>
          <a:prstGeom prst="rect">
            <a:avLst/>
          </a:prstGeom>
          <a:solidFill>
            <a:srgbClr val="0B5394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035325" y="3193225"/>
            <a:ext cx="679800" cy="6798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Shape 128"/>
          <p:cNvSpPr/>
          <p:nvPr/>
        </p:nvSpPr>
        <p:spPr>
          <a:xfrm>
            <a:off x="5784800" y="1286850"/>
            <a:ext cx="679800" cy="679800"/>
          </a:xfrm>
          <a:prstGeom prst="rect">
            <a:avLst/>
          </a:prstGeom>
          <a:solidFill>
            <a:srgbClr val="A64D79"/>
          </a:solidFill>
          <a:ln w="9525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Shape 129"/>
          <p:cNvSpPr/>
          <p:nvPr/>
        </p:nvSpPr>
        <p:spPr>
          <a:xfrm>
            <a:off x="7169575" y="2361700"/>
            <a:ext cx="679800" cy="679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1248250" y="3686100"/>
            <a:ext cx="679800" cy="679800"/>
          </a:xfrm>
          <a:prstGeom prst="rect">
            <a:avLst/>
          </a:prstGeom>
          <a:solidFill>
            <a:srgbClr val="85200C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3114175" y="4202613"/>
            <a:ext cx="679800" cy="679800"/>
          </a:xfrm>
          <a:prstGeom prst="rect">
            <a:avLst/>
          </a:prstGeom>
          <a:solidFill>
            <a:srgbClr val="741B47"/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57575" y="1476450"/>
            <a:ext cx="1593000" cy="15930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SERVER</a:t>
            </a:r>
            <a:endParaRPr sz="24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3" name="Shape 133"/>
          <p:cNvCxnSpPr/>
          <p:nvPr/>
        </p:nvCxnSpPr>
        <p:spPr>
          <a:xfrm>
            <a:off x="1565700" y="1898750"/>
            <a:ext cx="995700" cy="381000"/>
          </a:xfrm>
          <a:prstGeom prst="straightConnector1">
            <a:avLst/>
          </a:prstGeom>
          <a:noFill/>
          <a:ln w="9525" cap="flat" cmpd="sng">
            <a:solidFill>
              <a:srgbClr val="C9DAF8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34" name="Shape 134"/>
          <p:cNvCxnSpPr/>
          <p:nvPr/>
        </p:nvCxnSpPr>
        <p:spPr>
          <a:xfrm flipH="1">
            <a:off x="1730550" y="2877350"/>
            <a:ext cx="748500" cy="700500"/>
          </a:xfrm>
          <a:prstGeom prst="straightConnector1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5" name="Shape 135"/>
          <p:cNvCxnSpPr/>
          <p:nvPr/>
        </p:nvCxnSpPr>
        <p:spPr>
          <a:xfrm>
            <a:off x="3433538" y="3141638"/>
            <a:ext cx="20700" cy="988800"/>
          </a:xfrm>
          <a:prstGeom prst="straightConnector1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6" name="Shape 136"/>
          <p:cNvCxnSpPr/>
          <p:nvPr/>
        </p:nvCxnSpPr>
        <p:spPr>
          <a:xfrm>
            <a:off x="4408725" y="2465300"/>
            <a:ext cx="1407900" cy="8652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137" name="Shape 137"/>
          <p:cNvCxnSpPr/>
          <p:nvPr/>
        </p:nvCxnSpPr>
        <p:spPr>
          <a:xfrm rot="10800000" flipH="1">
            <a:off x="4374375" y="1599925"/>
            <a:ext cx="1146900" cy="151200"/>
          </a:xfrm>
          <a:prstGeom prst="straightConnector1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8" name="Shape 138"/>
          <p:cNvCxnSpPr/>
          <p:nvPr/>
        </p:nvCxnSpPr>
        <p:spPr>
          <a:xfrm>
            <a:off x="4477375" y="2142550"/>
            <a:ext cx="2465400" cy="467100"/>
          </a:xfrm>
          <a:prstGeom prst="straightConnector1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9" name="Shape 139"/>
          <p:cNvSpPr txBox="1"/>
          <p:nvPr/>
        </p:nvSpPr>
        <p:spPr>
          <a:xfrm rot="1919019">
            <a:off x="4645152" y="2571052"/>
            <a:ext cx="1005896" cy="380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send(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‘hey’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6489825" y="2983900"/>
            <a:ext cx="569592" cy="381024"/>
          </a:xfrm>
          <a:prstGeom prst="cloud">
            <a:avLst/>
          </a:prstGeom>
          <a:solidFill>
            <a:schemeClr val="accent5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Hei</a:t>
            </a:r>
            <a:endParaRPr sz="1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Shape 141"/>
          <p:cNvSpPr txBox="1"/>
          <p:nvPr/>
        </p:nvSpPr>
        <p:spPr>
          <a:xfrm rot="668816">
            <a:off x="5152202" y="2048065"/>
            <a:ext cx="1261601" cy="380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forward(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/>
          <p:nvPr/>
        </p:nvSpPr>
        <p:spPr>
          <a:xfrm rot="-536828">
            <a:off x="4317047" y="1340277"/>
            <a:ext cx="1261550" cy="380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forward(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Shape 143"/>
          <p:cNvSpPr txBox="1"/>
          <p:nvPr/>
        </p:nvSpPr>
        <p:spPr>
          <a:xfrm rot="5398365">
            <a:off x="3105868" y="3445700"/>
            <a:ext cx="1261500" cy="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forward(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Shape 144"/>
          <p:cNvSpPr txBox="1"/>
          <p:nvPr/>
        </p:nvSpPr>
        <p:spPr>
          <a:xfrm rot="-2550225">
            <a:off x="1350319" y="2855746"/>
            <a:ext cx="1261473" cy="380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forward(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Shape 145"/>
          <p:cNvSpPr txBox="1"/>
          <p:nvPr/>
        </p:nvSpPr>
        <p:spPr>
          <a:xfrm rot="1216237">
            <a:off x="1528897" y="1746233"/>
            <a:ext cx="1261637" cy="380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forward(</a:t>
            </a:r>
            <a:r>
              <a:rPr lang="it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r>
              <a:rPr lang="it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Shape 146"/>
          <p:cNvSpPr/>
          <p:nvPr/>
        </p:nvSpPr>
        <p:spPr>
          <a:xfrm>
            <a:off x="0" y="4955100"/>
            <a:ext cx="9144000" cy="1884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204</Words>
  <Application>Microsoft Office PowerPoint</Application>
  <PresentationFormat>Presentazione su schermo (16:9)</PresentationFormat>
  <Paragraphs>81</Paragraphs>
  <Slides>22</Slides>
  <Notes>15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30" baseType="lpstr">
      <vt:lpstr>Lato</vt:lpstr>
      <vt:lpstr>Maven Pro</vt:lpstr>
      <vt:lpstr>Caveat</vt:lpstr>
      <vt:lpstr>Calibri</vt:lpstr>
      <vt:lpstr>Playfair Display</vt:lpstr>
      <vt:lpstr>Arial</vt:lpstr>
      <vt:lpstr>Copperplate Gothic Light</vt:lpstr>
      <vt:lpstr>Coral</vt:lpstr>
      <vt:lpstr>Midge.xyz</vt:lpstr>
      <vt:lpstr>&lt;p&gt;Sommario&lt;/p&gt;</vt:lpstr>
      <vt:lpstr>Presentazione standard di PowerPoint</vt:lpstr>
      <vt:lpstr>Presentazione standard di PowerPoint</vt:lpstr>
      <vt:lpstr>#DEFINE LOGIN</vt:lpstr>
      <vt:lpstr>#BEHIND SIGN IN</vt:lpstr>
      <vt:lpstr>#DEFINE CHAT</vt:lpstr>
      <vt:lpstr>#CHAT PERMISSION</vt:lpstr>
      <vt:lpstr>#COMMON CHAT</vt:lpstr>
      <vt:lpstr>#CHAT QUERY</vt:lpstr>
      <vt:lpstr>#DEFINE GAMEPLAY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#DEFINE COLLISION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Midge.xyz</dc:title>
  <dc:creator>Davide Bassan</dc:creator>
  <cp:lastModifiedBy>Davide Bassan</cp:lastModifiedBy>
  <cp:revision>35</cp:revision>
  <dcterms:modified xsi:type="dcterms:W3CDTF">2018-06-27T12:52:00Z</dcterms:modified>
</cp:coreProperties>
</file>